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320" r:id="rId5"/>
    <p:sldId id="321" r:id="rId6"/>
    <p:sldId id="544" r:id="rId7"/>
    <p:sldId id="547" r:id="rId8"/>
    <p:sldId id="543" r:id="rId9"/>
    <p:sldId id="540" r:id="rId10"/>
    <p:sldId id="545" r:id="rId11"/>
    <p:sldId id="549" r:id="rId12"/>
    <p:sldId id="552" r:id="rId13"/>
    <p:sldId id="762" r:id="rId14"/>
    <p:sldId id="763" r:id="rId15"/>
    <p:sldId id="336" r:id="rId16"/>
    <p:sldId id="333"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PUMxC4hL2gyI3dxhnDR9VQ==" hashData="zSlOOLRmwJqKKkl4yNPn4/AausE5IPV9XmZETGribJMzSwrYX+9L4EQoNzRjPWWEu/3tTT9yAq5jG0Z7mwgvV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1871EF-11F4-4363-9EAA-610290AFBE61}" v="1387" dt="2026-01-14T18:25:35.72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2" autoAdjust="0"/>
    <p:restoredTop sz="86467" autoAdjust="0"/>
  </p:normalViewPr>
  <p:slideViewPr>
    <p:cSldViewPr snapToGrid="0">
      <p:cViewPr varScale="1">
        <p:scale>
          <a:sx n="100" d="100"/>
          <a:sy n="100" d="100"/>
        </p:scale>
        <p:origin x="114" y="21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de-DE" sz="1800" b="0" u="none" strike="noStrike">
                <a:solidFill>
                  <a:schemeClr val="dk1"/>
                </a:solidFill>
                <a:effectLst/>
                <a:uFillTx/>
                <a:latin typeface="BaWue Sans"/>
              </a:rPr>
              <a:t>Folie mittels Klicken verschieben</a:t>
            </a:r>
          </a:p>
        </p:txBody>
      </p:sp>
      <p:sp>
        <p:nvSpPr>
          <p:cNvPr id="155"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de-DE" sz="2000" b="0" u="none" strike="noStrike">
                <a:solidFill>
                  <a:srgbClr val="000000"/>
                </a:solidFill>
                <a:effectLst/>
                <a:uFillTx/>
                <a:latin typeface="Arial"/>
              </a:rPr>
              <a:t>Format der Notizen mittels Klicken bearbeiten</a:t>
            </a:r>
          </a:p>
        </p:txBody>
      </p:sp>
      <p:sp>
        <p:nvSpPr>
          <p:cNvPr id="156"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de-DE" sz="1400" b="0" u="none" strike="noStrike">
                <a:solidFill>
                  <a:srgbClr val="000000"/>
                </a:solidFill>
                <a:effectLst/>
                <a:uFillTx/>
                <a:latin typeface="Times New Roman"/>
              </a:rPr>
              <a:t>&lt;Kopfzeile&gt;</a:t>
            </a:r>
          </a:p>
        </p:txBody>
      </p:sp>
      <p:sp>
        <p:nvSpPr>
          <p:cNvPr id="157" name="PlaceHolder 4"/>
          <p:cNvSpPr>
            <a:spLocks noGrp="1"/>
          </p:cNvSpPr>
          <p:nvPr>
            <p:ph type="dt" idx="33"/>
          </p:nvPr>
        </p:nvSpPr>
        <p:spPr>
          <a:xfrm>
            <a:off x="4278960" y="0"/>
            <a:ext cx="3280680" cy="534240"/>
          </a:xfrm>
          <a:prstGeom prst="rect">
            <a:avLst/>
          </a:prstGeom>
          <a:noFill/>
          <a:ln w="0">
            <a:noFill/>
          </a:ln>
        </p:spPr>
        <p:txBody>
          <a:bodyPr lIns="0" tIns="0" rIns="0" bIns="0" anchor="t">
            <a:noAutofit/>
          </a:bodyPr>
          <a:lstStyle>
            <a:lvl1pPr indent="0" algn="r">
              <a:buNone/>
              <a:defRPr lang="de-DE" sz="1400" b="0" u="none" strike="noStrike">
                <a:solidFill>
                  <a:srgbClr val="000000"/>
                </a:solidFill>
                <a:effectLst/>
                <a:uFillTx/>
                <a:latin typeface="Times New Roman"/>
              </a:defRPr>
            </a:lvl1pPr>
          </a:lstStyle>
          <a:p>
            <a:pPr indent="0" algn="r">
              <a:buNone/>
            </a:pPr>
            <a:r>
              <a:rPr lang="de-DE" sz="1400" b="0" u="none" strike="noStrike">
                <a:solidFill>
                  <a:srgbClr val="000000"/>
                </a:solidFill>
                <a:effectLst/>
                <a:uFillTx/>
                <a:latin typeface="Times New Roman"/>
              </a:rPr>
              <a:t>&lt;Datum/Uhrzeit&gt;</a:t>
            </a:r>
          </a:p>
        </p:txBody>
      </p:sp>
      <p:sp>
        <p:nvSpPr>
          <p:cNvPr id="158" name="PlaceHolder 5"/>
          <p:cNvSpPr>
            <a:spLocks noGrp="1"/>
          </p:cNvSpPr>
          <p:nvPr>
            <p:ph type="ftr" idx="34"/>
          </p:nvPr>
        </p:nvSpPr>
        <p:spPr>
          <a:xfrm>
            <a:off x="0" y="10157400"/>
            <a:ext cx="3280680" cy="534240"/>
          </a:xfrm>
          <a:prstGeom prst="rect">
            <a:avLst/>
          </a:prstGeom>
          <a:noFill/>
          <a:ln w="0">
            <a:noFill/>
          </a:ln>
        </p:spPr>
        <p:txBody>
          <a:bodyPr lIns="0" tIns="0" rIns="0" bIns="0" anchor="b">
            <a:noAutofit/>
          </a:bodyPr>
          <a:lstStyle>
            <a:lvl1pPr indent="0">
              <a:buNone/>
              <a:defRPr lang="de-DE" sz="1400" b="0" u="none" strike="noStrike">
                <a:solidFill>
                  <a:srgbClr val="000000"/>
                </a:solidFill>
                <a:effectLst/>
                <a:uFillTx/>
                <a:latin typeface="Times New Roman"/>
              </a:defRPr>
            </a:lvl1pPr>
          </a:lstStyle>
          <a:p>
            <a:pPr indent="0">
              <a:buNone/>
            </a:pPr>
            <a:r>
              <a:rPr lang="de-DE" sz="1400" b="0" u="none" strike="noStrike">
                <a:solidFill>
                  <a:srgbClr val="000000"/>
                </a:solidFill>
                <a:effectLst/>
                <a:uFillTx/>
                <a:latin typeface="Times New Roman"/>
              </a:rPr>
              <a:t>&lt;Fußzeile&gt;</a:t>
            </a:r>
          </a:p>
        </p:txBody>
      </p:sp>
      <p:sp>
        <p:nvSpPr>
          <p:cNvPr id="159" name="PlaceHolder 6"/>
          <p:cNvSpPr>
            <a:spLocks noGrp="1"/>
          </p:cNvSpPr>
          <p:nvPr>
            <p:ph type="sldNum" idx="35"/>
          </p:nvPr>
        </p:nvSpPr>
        <p:spPr>
          <a:xfrm>
            <a:off x="4278960" y="10157400"/>
            <a:ext cx="3280680" cy="534240"/>
          </a:xfrm>
          <a:prstGeom prst="rect">
            <a:avLst/>
          </a:prstGeom>
          <a:noFill/>
          <a:ln w="0">
            <a:noFill/>
          </a:ln>
        </p:spPr>
        <p:txBody>
          <a:bodyPr lIns="0" tIns="0" rIns="0" bIns="0" anchor="b">
            <a:noAutofit/>
          </a:bodyPr>
          <a:lstStyle>
            <a:lvl1pPr indent="0" algn="r">
              <a:buNone/>
              <a:defRPr lang="de-DE" sz="1400" b="0" u="none" strike="noStrike">
                <a:solidFill>
                  <a:srgbClr val="000000"/>
                </a:solidFill>
                <a:effectLst/>
                <a:uFillTx/>
                <a:latin typeface="Times New Roman"/>
              </a:defRPr>
            </a:lvl1pPr>
          </a:lstStyle>
          <a:p>
            <a:pPr indent="0" algn="r">
              <a:buNone/>
            </a:pPr>
            <a:fld id="{D34B8298-8F1D-4E62-9899-DAD8680E9350}" type="slidenum">
              <a:rPr lang="de-DE" sz="1400" b="0" u="none" strike="noStrike">
                <a:solidFill>
                  <a:srgbClr val="000000"/>
                </a:solidFill>
                <a:effectLst/>
                <a:uFillTx/>
                <a:latin typeface="Times New Roman"/>
              </a:rPr>
              <a:t>‹Nr.›</a:t>
            </a:fld>
            <a:endParaRPr lang="de-DE"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en-US" i="0" dirty="0"/>
              <a:t>Bei der </a:t>
            </a:r>
            <a:r>
              <a:rPr lang="en-US" i="0" dirty="0" err="1"/>
              <a:t>Pilotierung</a:t>
            </a:r>
            <a:r>
              <a:rPr lang="en-US" i="0" dirty="0"/>
              <a:t> gab es </a:t>
            </a:r>
            <a:r>
              <a:rPr lang="en-US" i="0" dirty="0" err="1"/>
              <a:t>diese</a:t>
            </a:r>
            <a:r>
              <a:rPr lang="en-US" i="0" dirty="0"/>
              <a:t> </a:t>
            </a:r>
            <a:r>
              <a:rPr lang="en-US" i="0" dirty="0" err="1"/>
              <a:t>drei</a:t>
            </a:r>
            <a:r>
              <a:rPr lang="en-US" i="0" dirty="0"/>
              <a:t> </a:t>
            </a:r>
            <a:r>
              <a:rPr lang="en-US" i="0" dirty="0" err="1"/>
              <a:t>Umsetzungsvarianten</a:t>
            </a:r>
            <a:r>
              <a:rPr lang="en-US" i="0" dirty="0"/>
              <a:t> – </a:t>
            </a:r>
            <a:r>
              <a:rPr lang="en-US" i="0" dirty="0" err="1"/>
              <a:t>mit</a:t>
            </a:r>
            <a:r>
              <a:rPr lang="en-US" i="0" dirty="0"/>
              <a:t> </a:t>
            </a:r>
            <a:r>
              <a:rPr lang="en-US" i="0" dirty="0" err="1"/>
              <a:t>unterschiedlichem</a:t>
            </a:r>
            <a:r>
              <a:rPr lang="en-US" i="0" dirty="0"/>
              <a:t> </a:t>
            </a:r>
            <a:r>
              <a:rPr lang="en-US" i="0" dirty="0" err="1"/>
              <a:t>Erfolg</a:t>
            </a:r>
            <a:r>
              <a:rPr lang="en-US" i="0" baseline="0" dirty="0"/>
              <a:t> und </a:t>
            </a:r>
            <a:r>
              <a:rPr lang="en-US" i="0" baseline="0" dirty="0" err="1"/>
              <a:t>Zufriedenheit</a:t>
            </a:r>
            <a:r>
              <a:rPr lang="en-US" i="0" baseline="0" dirty="0"/>
              <a:t>: </a:t>
            </a:r>
            <a:r>
              <a:rPr lang="en-US" i="0" baseline="0" dirty="0" err="1"/>
              <a:t>Hier</a:t>
            </a:r>
            <a:r>
              <a:rPr lang="en-US" i="0" baseline="0" dirty="0"/>
              <a:t> das Ranking</a:t>
            </a:r>
          </a:p>
          <a:p>
            <a:endParaRPr lang="en-US" i="0" baseline="0"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3</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447052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BOaktiv </a:t>
            </a:r>
            <a:r>
              <a:rPr lang="en-US" i="0" baseline="0" dirty="0" err="1"/>
              <a:t>als</a:t>
            </a:r>
            <a:r>
              <a:rPr lang="en-US" i="0" baseline="0" dirty="0"/>
              <a:t> </a:t>
            </a:r>
            <a:r>
              <a:rPr lang="en-US" i="0" baseline="0" dirty="0" err="1"/>
              <a:t>Gesamtkonzept</a:t>
            </a:r>
            <a:r>
              <a:rPr lang="en-US" i="0" baseline="0" dirty="0"/>
              <a:t> von </a:t>
            </a:r>
            <a:r>
              <a:rPr lang="en-US" i="0" baseline="0" dirty="0" err="1"/>
              <a:t>allen</a:t>
            </a:r>
            <a:r>
              <a:rPr lang="en-US" i="0" baseline="0" dirty="0"/>
              <a:t> - die Rollen </a:t>
            </a:r>
            <a:r>
              <a:rPr lang="en-US" i="0" baseline="0" dirty="0" err="1"/>
              <a:t>müssen</a:t>
            </a:r>
            <a:r>
              <a:rPr lang="en-US" i="0" baseline="0" dirty="0"/>
              <a:t> </a:t>
            </a:r>
            <a:r>
              <a:rPr lang="en-US" i="0" baseline="0" dirty="0" err="1"/>
              <a:t>klar</a:t>
            </a:r>
            <a:r>
              <a:rPr lang="en-US" i="0" baseline="0" dirty="0"/>
              <a:t> </a:t>
            </a:r>
            <a:r>
              <a:rPr lang="en-US" i="0" baseline="0" dirty="0" err="1"/>
              <a:t>definiert</a:t>
            </a:r>
            <a:r>
              <a:rPr lang="en-US" i="0" baseline="0" dirty="0"/>
              <a:t> und </a:t>
            </a:r>
            <a:r>
              <a:rPr lang="en-US" i="0" baseline="0" dirty="0" err="1"/>
              <a:t>verteilt</a:t>
            </a:r>
            <a:r>
              <a:rPr lang="en-US" i="0" baseline="0" dirty="0"/>
              <a:t> </a:t>
            </a:r>
            <a:r>
              <a:rPr lang="en-US" i="0" baseline="0" dirty="0" err="1"/>
              <a:t>werden</a:t>
            </a:r>
            <a:r>
              <a:rPr lang="en-US" i="0" baseline="0" dirty="0"/>
              <a:t>.</a:t>
            </a:r>
          </a:p>
          <a:p>
            <a:endParaRPr lang="de-DE" i="0"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4</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05255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Unterschiedliche Rollen und Aufgaben an der Schule:</a:t>
            </a:r>
          </a:p>
          <a:p>
            <a:r>
              <a:rPr lang="de-DE" dirty="0"/>
              <a:t>Schulleitung: Vorarbeiten wie Anlegen der Lehrkräfte und Rollenverteilung über ASV (über die Plattform), kann an BO Koordinator delegiert werden.</a:t>
            </a:r>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5</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364154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i="0" dirty="0"/>
              <a:t>Die BO</a:t>
            </a:r>
            <a:r>
              <a:rPr lang="de-DE" i="1" dirty="0"/>
              <a:t>aktiv</a:t>
            </a:r>
            <a:r>
              <a:rPr lang="de-DE" i="0" dirty="0"/>
              <a:t> Beauftragten bzw. die BO</a:t>
            </a:r>
            <a:r>
              <a:rPr lang="de-DE" i="1" dirty="0"/>
              <a:t>aktiv</a:t>
            </a:r>
            <a:r>
              <a:rPr lang="de-DE" i="0" dirty="0"/>
              <a:t>-Koordinatoren oder BO</a:t>
            </a:r>
            <a:r>
              <a:rPr lang="de-DE" i="1" dirty="0"/>
              <a:t>aktiv</a:t>
            </a:r>
            <a:r>
              <a:rPr lang="de-DE" i="0" dirty="0"/>
              <a:t>-Koordinatorinnen sind für die Planung und Koordination von BO</a:t>
            </a:r>
            <a:r>
              <a:rPr lang="de-DE" i="1" dirty="0"/>
              <a:t>aktiv</a:t>
            </a:r>
            <a:r>
              <a:rPr lang="de-DE" i="0" dirty="0"/>
              <a:t> an der Schule zuständig. Sie initiieren und planen ein Konzept für die Durchführung von BO</a:t>
            </a:r>
            <a:r>
              <a:rPr lang="de-DE" i="1" dirty="0"/>
              <a:t>aktiv</a:t>
            </a:r>
            <a:r>
              <a:rPr lang="de-DE" i="0" dirty="0"/>
              <a:t> und die Einbindung in das schulspezifische BO-Curriculum.</a:t>
            </a:r>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6</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286942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Stufen- und Klassenteams planen die eigentliche Durchführung der Kompetenzanalyse mit der eigenen Klasse/Stufe, führen diese i.d.R. durch und planen auch die Reflexion und Förderung.</a:t>
            </a:r>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7</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214554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r>
              <a:rPr lang="de-DE" dirty="0"/>
              <a:t>Fachlehrer und Fachlehrerinnen können an allen Aufgaben der Kompetenzanalyse beteiligt werden, sowohl unterstützend als auch eigenständig durchführend.</a:t>
            </a:r>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8</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15761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Lernberater und Lernberaterinnen können die Ergebnisse der Kompetenzanalyse in ihre Arbeit einbeziehen. Der Fokus kann dabei auf der Reflexion, Beratung und Förderung liegen.</a:t>
            </a:r>
          </a:p>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9</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034449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10</a:t>
            </a:fld>
            <a:endParaRPr lang="de-DE" dirty="0"/>
          </a:p>
        </p:txBody>
      </p:sp>
    </p:spTree>
    <p:extLst>
      <p:ext uri="{BB962C8B-B14F-4D97-AF65-F5344CB8AC3E}">
        <p14:creationId xmlns:p14="http://schemas.microsoft.com/office/powerpoint/2010/main" val="3144014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11</a:t>
            </a:fld>
            <a:endParaRPr lang="de-DE" dirty="0"/>
          </a:p>
        </p:txBody>
      </p:sp>
    </p:spTree>
    <p:extLst>
      <p:ext uri="{BB962C8B-B14F-4D97-AF65-F5344CB8AC3E}">
        <p14:creationId xmlns:p14="http://schemas.microsoft.com/office/powerpoint/2010/main" val="2404936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12</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536326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elfolie">
    <p:bg>
      <p:bgPr>
        <a:solidFill>
          <a:schemeClr val="accent1"/>
        </a:solidFill>
        <a:effectLst/>
      </p:bgPr>
    </p:bg>
    <p:spTree>
      <p:nvGrpSpPr>
        <p:cNvPr id="1" name=""/>
        <p:cNvGrpSpPr/>
        <p:nvPr/>
      </p:nvGrpSpPr>
      <p:grpSpPr>
        <a:xfrm>
          <a:off x="0" y="0"/>
          <a:ext cx="0" cy="0"/>
          <a:chOff x="0" y="0"/>
          <a:chExt cx="0" cy="0"/>
        </a:xfrm>
      </p:grpSpPr>
      <p:pic>
        <p:nvPicPr>
          <p:cNvPr id="5" name="Grafik 6"/>
          <p:cNvPicPr/>
          <p:nvPr/>
        </p:nvPicPr>
        <p:blipFill>
          <a:blip r:embed="rId2"/>
          <a:stretch/>
        </p:blipFill>
        <p:spPr>
          <a:xfrm>
            <a:off x="479520" y="6228000"/>
            <a:ext cx="1388880" cy="300240"/>
          </a:xfrm>
          <a:prstGeom prst="rect">
            <a:avLst/>
          </a:prstGeom>
          <a:noFill/>
          <a:ln w="0">
            <a:noFill/>
          </a:ln>
        </p:spPr>
      </p:pic>
      <p:sp>
        <p:nvSpPr>
          <p:cNvPr id="6" name="PlaceHolder 1"/>
          <p:cNvSpPr>
            <a:spLocks noGrp="1"/>
          </p:cNvSpPr>
          <p:nvPr>
            <p:ph type="title"/>
          </p:nvPr>
        </p:nvSpPr>
        <p:spPr>
          <a:xfrm>
            <a:off x="407520" y="332640"/>
            <a:ext cx="11375640" cy="935640"/>
          </a:xfrm>
          <a:prstGeom prst="rect">
            <a:avLst/>
          </a:prstGeom>
          <a:noFill/>
          <a:ln w="0">
            <a:noFill/>
          </a:ln>
        </p:spPr>
        <p:txBody>
          <a:bodyPr lIns="0" tIns="36000" rIns="0" bIns="0" anchor="t">
            <a:noAutofit/>
          </a:bodyPr>
          <a:lstStyle/>
          <a:p>
            <a:pPr indent="0" defTabSz="914400">
              <a:lnSpc>
                <a:spcPct val="90000"/>
              </a:lnSpc>
              <a:buNone/>
            </a:pPr>
            <a:r>
              <a:rPr lang="de-DE" sz="5000" b="1" u="none" strike="noStrike">
                <a:solidFill>
                  <a:schemeClr val="dk1"/>
                </a:solidFill>
                <a:effectLst/>
                <a:uFillTx/>
                <a:latin typeface="BaWue Serif"/>
              </a:rPr>
              <a:t>Mastertitelformat bearbeiten</a:t>
            </a:r>
            <a:endParaRPr lang="de-DE" sz="5000" b="0" u="none" strike="noStrike">
              <a:solidFill>
                <a:schemeClr val="dk1"/>
              </a:solidFill>
              <a:effectLst/>
              <a:uFillTx/>
              <a:latin typeface="BaWue Sans"/>
            </a:endParaRPr>
          </a:p>
        </p:txBody>
      </p:sp>
      <p:pic>
        <p:nvPicPr>
          <p:cNvPr id="3" name="Grafik 3">
            <a:extLst>
              <a:ext uri="{C183D7F6-B498-43B3-948B-1728B52AA6E4}">
                <adec:decorative xmlns:adec="http://schemas.microsoft.com/office/drawing/2017/decorative" val="1"/>
              </a:ext>
            </a:extLst>
          </p:cNvPr>
          <p:cNvPicPr/>
          <p:nvPr/>
        </p:nvPicPr>
        <p:blipFill>
          <a:blip r:embed="rId3"/>
          <a:stretch/>
        </p:blipFill>
        <p:spPr>
          <a:xfrm>
            <a:off x="4419720" y="1704600"/>
            <a:ext cx="7772040" cy="5153040"/>
          </a:xfrm>
          <a:prstGeom prst="rect">
            <a:avLst/>
          </a:prstGeom>
          <a:noFill/>
          <a:ln w="0">
            <a:noFill/>
          </a:ln>
        </p:spPr>
      </p:pic>
      <p:sp>
        <p:nvSpPr>
          <p:cNvPr id="4"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lvl="0"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Mastertextformat bearbeiten</a:t>
            </a:r>
          </a:p>
          <a:p>
            <a:pPr marL="432000" lvl="1"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Zweite Ebene</a:t>
            </a:r>
          </a:p>
          <a:p>
            <a:pPr marL="432000" lvl="2"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Dritte Ebene</a:t>
            </a:r>
          </a:p>
          <a:p>
            <a:pPr marL="432000" lvl="3"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Vierte Ebene</a:t>
            </a:r>
          </a:p>
          <a:p>
            <a:pPr marL="432000" lvl="4"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Fünfte Ebene</a:t>
            </a:r>
            <a:endParaRPr lang="de-DE" sz="2000" b="0" u="none" strike="noStrike">
              <a:solidFill>
                <a:schemeClr val="dk1"/>
              </a:solidFill>
              <a:effectLst/>
              <a:uFillTx/>
              <a:latin typeface="BaWue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Zwei Textinhalte">
    <p:bg>
      <p:bgPr>
        <a:solidFill>
          <a:srgbClr val="FFFFFF"/>
        </a:solidFill>
        <a:effectLst/>
      </p:bgPr>
    </p:bg>
    <p:spTree>
      <p:nvGrpSpPr>
        <p:cNvPr id="1" name=""/>
        <p:cNvGrpSpPr/>
        <p:nvPr/>
      </p:nvGrpSpPr>
      <p:grpSpPr>
        <a:xfrm>
          <a:off x="0" y="0"/>
          <a:ext cx="0" cy="0"/>
          <a:chOff x="0" y="0"/>
          <a:chExt cx="0" cy="0"/>
        </a:xfrm>
      </p:grpSpPr>
      <p:pic>
        <p:nvPicPr>
          <p:cNvPr id="5" name="Grafik 6"/>
          <p:cNvPicPr/>
          <p:nvPr/>
        </p:nvPicPr>
        <p:blipFill>
          <a:blip r:embed="rId2"/>
          <a:stretch/>
        </p:blipFill>
        <p:spPr>
          <a:xfrm>
            <a:off x="479520" y="6228000"/>
            <a:ext cx="1388880" cy="300240"/>
          </a:xfrm>
          <a:prstGeom prst="rect">
            <a:avLst/>
          </a:prstGeom>
          <a:noFill/>
          <a:ln w="0">
            <a:noFill/>
          </a:ln>
        </p:spPr>
      </p:pic>
      <p:sp>
        <p:nvSpPr>
          <p:cNvPr id="6" name="PlaceHolder 1"/>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7" name="PlaceHolder 2"/>
          <p:cNvSpPr>
            <a:spLocks noGrp="1"/>
          </p:cNvSpPr>
          <p:nvPr>
            <p:ph type="ftr" idx="1"/>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8" name="PlaceHolder 3"/>
          <p:cNvSpPr>
            <a:spLocks noGrp="1"/>
          </p:cNvSpPr>
          <p:nvPr>
            <p:ph type="sldNum" idx="2"/>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75524760-EA99-4C30-B137-2BF987F0D2D8}"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9" name="PlaceHolder 4"/>
          <p:cNvSpPr>
            <a:spLocks noGrp="1"/>
          </p:cNvSpPr>
          <p:nvPr>
            <p:ph type="body"/>
          </p:nvPr>
        </p:nvSpPr>
        <p:spPr>
          <a:xfrm>
            <a:off x="407880" y="1700640"/>
            <a:ext cx="5471640" cy="432072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10" name="PlaceHolder 5"/>
          <p:cNvSpPr>
            <a:spLocks noGrp="1"/>
          </p:cNvSpPr>
          <p:nvPr>
            <p:ph type="body"/>
          </p:nvPr>
        </p:nvSpPr>
        <p:spPr>
          <a:xfrm>
            <a:off x="6311880" y="1700640"/>
            <a:ext cx="5471640" cy="432036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ext und ein Bild">
    <p:bg>
      <p:bgPr>
        <a:solidFill>
          <a:srgbClr val="FFFFFF"/>
        </a:solidFill>
        <a:effectLst/>
      </p:bgPr>
    </p:bg>
    <p:spTree>
      <p:nvGrpSpPr>
        <p:cNvPr id="1" name=""/>
        <p:cNvGrpSpPr/>
        <p:nvPr/>
      </p:nvGrpSpPr>
      <p:grpSpPr>
        <a:xfrm>
          <a:off x="0" y="0"/>
          <a:ext cx="0" cy="0"/>
          <a:chOff x="0" y="0"/>
          <a:chExt cx="0" cy="0"/>
        </a:xfrm>
      </p:grpSpPr>
      <p:pic>
        <p:nvPicPr>
          <p:cNvPr id="11" name="Grafik 6"/>
          <p:cNvPicPr/>
          <p:nvPr/>
        </p:nvPicPr>
        <p:blipFill>
          <a:blip r:embed="rId2"/>
          <a:stretch/>
        </p:blipFill>
        <p:spPr>
          <a:xfrm>
            <a:off x="479520" y="6228000"/>
            <a:ext cx="1388880" cy="300240"/>
          </a:xfrm>
          <a:prstGeom prst="rect">
            <a:avLst/>
          </a:prstGeom>
          <a:noFill/>
          <a:ln w="0">
            <a:noFill/>
          </a:ln>
        </p:spPr>
      </p:pic>
      <p:sp>
        <p:nvSpPr>
          <p:cNvPr id="12" name="PlaceHolder 1"/>
          <p:cNvSpPr>
            <a:spLocks noGrp="1"/>
          </p:cNvSpPr>
          <p:nvPr>
            <p:ph type="title"/>
          </p:nvPr>
        </p:nvSpPr>
        <p:spPr>
          <a:xfrm>
            <a:off x="407520" y="332640"/>
            <a:ext cx="547236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13" name="PlaceHolder 2"/>
          <p:cNvSpPr>
            <a:spLocks noGrp="1"/>
          </p:cNvSpPr>
          <p:nvPr>
            <p:ph type="body"/>
          </p:nvPr>
        </p:nvSpPr>
        <p:spPr>
          <a:xfrm>
            <a:off x="407880" y="1700640"/>
            <a:ext cx="5471640" cy="432072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14" name="PlaceHolder 3"/>
          <p:cNvSpPr>
            <a:spLocks noGrp="1"/>
          </p:cNvSpPr>
          <p:nvPr>
            <p:ph type="body"/>
          </p:nvPr>
        </p:nvSpPr>
        <p:spPr>
          <a:xfrm>
            <a:off x="6095880" y="0"/>
            <a:ext cx="6095520" cy="6857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ild und Text">
    <p:bg>
      <p:bgPr>
        <a:solidFill>
          <a:srgbClr val="FFFFFF"/>
        </a:solidFill>
        <a:effectLst/>
      </p:bgPr>
    </p:bg>
    <p:spTree>
      <p:nvGrpSpPr>
        <p:cNvPr id="1" name=""/>
        <p:cNvGrpSpPr/>
        <p:nvPr/>
      </p:nvGrpSpPr>
      <p:grpSpPr>
        <a:xfrm>
          <a:off x="0" y="0"/>
          <a:ext cx="0" cy="0"/>
          <a:chOff x="0" y="0"/>
          <a:chExt cx="0" cy="0"/>
        </a:xfrm>
      </p:grpSpPr>
      <p:pic>
        <p:nvPicPr>
          <p:cNvPr id="15" name="Grafik 6"/>
          <p:cNvPicPr/>
          <p:nvPr/>
        </p:nvPicPr>
        <p:blipFill>
          <a:blip r:embed="rId2"/>
          <a:stretch/>
        </p:blipFill>
        <p:spPr>
          <a:xfrm>
            <a:off x="479520" y="6228000"/>
            <a:ext cx="1388880" cy="300240"/>
          </a:xfrm>
          <a:prstGeom prst="rect">
            <a:avLst/>
          </a:prstGeom>
          <a:noFill/>
          <a:ln w="0">
            <a:noFill/>
          </a:ln>
        </p:spPr>
      </p:pic>
      <p:sp>
        <p:nvSpPr>
          <p:cNvPr id="16" name="PlaceHolder 1"/>
          <p:cNvSpPr>
            <a:spLocks noGrp="1"/>
          </p:cNvSpPr>
          <p:nvPr>
            <p:ph type="body"/>
          </p:nvPr>
        </p:nvSpPr>
        <p:spPr>
          <a:xfrm>
            <a:off x="0" y="0"/>
            <a:ext cx="6095520" cy="6857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17" name="PlaceHolder 2"/>
          <p:cNvSpPr>
            <a:spLocks noGrp="1"/>
          </p:cNvSpPr>
          <p:nvPr>
            <p:ph type="title"/>
          </p:nvPr>
        </p:nvSpPr>
        <p:spPr>
          <a:xfrm>
            <a:off x="6311880" y="332640"/>
            <a:ext cx="5471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18" name="PlaceHolder 3"/>
          <p:cNvSpPr>
            <a:spLocks noGrp="1"/>
          </p:cNvSpPr>
          <p:nvPr>
            <p:ph type="body"/>
          </p:nvPr>
        </p:nvSpPr>
        <p:spPr>
          <a:xfrm>
            <a:off x="6311880" y="1700280"/>
            <a:ext cx="5472360" cy="432072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19" name="PlaceHolder 4"/>
          <p:cNvSpPr>
            <a:spLocks noGrp="1"/>
          </p:cNvSpPr>
          <p:nvPr>
            <p:ph type="ftr" idx="3"/>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20" name="PlaceHolder 5"/>
          <p:cNvSpPr>
            <a:spLocks noGrp="1"/>
          </p:cNvSpPr>
          <p:nvPr>
            <p:ph type="sldNum" idx="4"/>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EC7A0C4E-A927-4B70-A10F-0EB26546A5FC}"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Zitat gelb">
    <p:bg>
      <p:bgPr>
        <a:solidFill>
          <a:schemeClr val="accent1"/>
        </a:solidFill>
        <a:effectLst/>
      </p:bgPr>
    </p:bg>
    <p:spTree>
      <p:nvGrpSpPr>
        <p:cNvPr id="1" name=""/>
        <p:cNvGrpSpPr/>
        <p:nvPr/>
      </p:nvGrpSpPr>
      <p:grpSpPr>
        <a:xfrm>
          <a:off x="0" y="0"/>
          <a:ext cx="0" cy="0"/>
          <a:chOff x="0" y="0"/>
          <a:chExt cx="0" cy="0"/>
        </a:xfrm>
      </p:grpSpPr>
      <p:pic>
        <p:nvPicPr>
          <p:cNvPr id="21" name="Grafik 6"/>
          <p:cNvPicPr/>
          <p:nvPr/>
        </p:nvPicPr>
        <p:blipFill>
          <a:blip r:embed="rId2"/>
          <a:stretch/>
        </p:blipFill>
        <p:spPr>
          <a:xfrm>
            <a:off x="479520" y="6228000"/>
            <a:ext cx="1388880" cy="300240"/>
          </a:xfrm>
          <a:prstGeom prst="rect">
            <a:avLst/>
          </a:prstGeom>
          <a:noFill/>
          <a:ln w="0">
            <a:noFill/>
          </a:ln>
        </p:spPr>
      </p:pic>
      <p:sp>
        <p:nvSpPr>
          <p:cNvPr id="22" name="Freihandform: Form 7"/>
          <p:cNvSpPr/>
          <p:nvPr/>
        </p:nvSpPr>
        <p:spPr>
          <a:xfrm>
            <a:off x="4583880" y="0"/>
            <a:ext cx="7607880" cy="6857640"/>
          </a:xfrm>
          <a:custGeom>
            <a:avLst/>
            <a:gdLst>
              <a:gd name="textAreaLeft" fmla="*/ 0 w 7607880"/>
              <a:gd name="textAreaRight" fmla="*/ 7608240 w 7607880"/>
              <a:gd name="textAreaTop" fmla="*/ 0 h 6857640"/>
              <a:gd name="textAreaBottom" fmla="*/ 6858000 h 6857640"/>
              <a:gd name="GluePoint1X" fmla="*/ 4491554 w 7608168"/>
              <a:gd name="GluePoint1Y" fmla="*/ 4461639 h 6858000"/>
              <a:gd name="GluePoint2X" fmla="*/ 6411964 w 7608168"/>
              <a:gd name="GluePoint2Y" fmla="*/ 6382169 h 6858000"/>
              <a:gd name="GluePoint3X" fmla="*/ 6411964 w 7608168"/>
              <a:gd name="GluePoint3Y" fmla="*/ 6858000 h 6858000"/>
              <a:gd name="GluePoint4X" fmla="*/ 5239522 w 7608168"/>
              <a:gd name="GluePoint4Y" fmla="*/ 6858000 h 6858000"/>
              <a:gd name="GluePoint5X" fmla="*/ 5239522 w 7608168"/>
              <a:gd name="GluePoint5Y" fmla="*/ 6382169 h 6858000"/>
              <a:gd name="GluePoint6X" fmla="*/ 4491554 w 7608168"/>
              <a:gd name="GluePoint6Y" fmla="*/ 5634154 h 6858000"/>
              <a:gd name="GluePoint7X" fmla="*/ 3741715 w 7608168"/>
              <a:gd name="GluePoint7Y" fmla="*/ 6382169 h 6858000"/>
              <a:gd name="GluePoint8X" fmla="*/ 3741715 w 7608168"/>
              <a:gd name="GluePoint8Y" fmla="*/ 6858000 h 6858000"/>
              <a:gd name="GluePoint9X" fmla="*/ 2571527 w 7608168"/>
              <a:gd name="GluePoint9Y" fmla="*/ 6858000 h 6858000"/>
              <a:gd name="GluePoint10X" fmla="*/ 2571143 w 7608168"/>
              <a:gd name="GluePoint10Y" fmla="*/ 6382169 h 6858000"/>
              <a:gd name="GluePoint11X" fmla="*/ 4491554 w 7608168"/>
              <a:gd name="GluePoint11Y" fmla="*/ 4461639 h 6858000"/>
              <a:gd name="GluePoint12X" fmla="*/ 3560429 w 7608168"/>
              <a:gd name="GluePoint12Y" fmla="*/ 0 h 6858000"/>
              <a:gd name="GluePoint13X" fmla="*/ 5322074 w 7608168"/>
              <a:gd name="GluePoint13Y" fmla="*/ 0 h 6858000"/>
              <a:gd name="GluePoint14X" fmla="*/ 7608168 w 7608168"/>
              <a:gd name="GluePoint14Y" fmla="*/ 2286238 h 6858000"/>
              <a:gd name="GluePoint15X" fmla="*/ 7608168 w 7608168"/>
              <a:gd name="GluePoint15Y" fmla="*/ 3943163 h 6858000"/>
              <a:gd name="GluePoint16X" fmla="*/ 4441066 w 7608168"/>
              <a:gd name="GluePoint16Y" fmla="*/ 777662 h 6858000"/>
              <a:gd name="GluePoint17X" fmla="*/ 1172442 w 7608168"/>
              <a:gd name="GluePoint17Y" fmla="*/ 4046491 h 6858000"/>
              <a:gd name="GluePoint18X" fmla="*/ 1172442 w 7608168"/>
              <a:gd name="GluePoint18Y" fmla="*/ 6858000 h 6858000"/>
              <a:gd name="GluePoint19X" fmla="*/ 0 w 7608168"/>
              <a:gd name="GluePoint19Y" fmla="*/ 6858000 h 6858000"/>
              <a:gd name="GluePoint20X" fmla="*/ 0 w 7608168"/>
              <a:gd name="GluePoint20Y" fmla="*/ 3562150 h 6858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textAreaLeft" t="textAreaTop" r="textAreaRight" b="textAreaBottom"/>
            <a:pathLst>
              <a:path w="7608168" h="6858000">
                <a:moveTo>
                  <a:pt x="4491554" y="4461639"/>
                </a:moveTo>
                <a:cubicBezTo>
                  <a:pt x="5549930" y="4461639"/>
                  <a:pt x="6411964" y="5323727"/>
                  <a:pt x="6411964" y="6382169"/>
                </a:cubicBezTo>
                <a:lnTo>
                  <a:pt x="6411964" y="6858000"/>
                </a:lnTo>
                <a:lnTo>
                  <a:pt x="5239522" y="6858000"/>
                </a:lnTo>
                <a:lnTo>
                  <a:pt x="5239522" y="6382169"/>
                </a:lnTo>
                <a:cubicBezTo>
                  <a:pt x="5239522" y="5970761"/>
                  <a:pt x="4904806" y="5634154"/>
                  <a:pt x="4491554" y="5634154"/>
                </a:cubicBezTo>
                <a:cubicBezTo>
                  <a:pt x="4078301" y="5634154"/>
                  <a:pt x="3741715" y="5970761"/>
                  <a:pt x="3741715" y="6382169"/>
                </a:cubicBezTo>
                <a:lnTo>
                  <a:pt x="3741715" y="6858000"/>
                </a:lnTo>
                <a:lnTo>
                  <a:pt x="2571527" y="6858000"/>
                </a:lnTo>
                <a:lnTo>
                  <a:pt x="2571143" y="6382169"/>
                </a:lnTo>
                <a:cubicBezTo>
                  <a:pt x="2571143" y="5323727"/>
                  <a:pt x="3433177" y="4461639"/>
                  <a:pt x="4491554" y="4461639"/>
                </a:cubicBezTo>
                <a:close/>
                <a:moveTo>
                  <a:pt x="3560429" y="0"/>
                </a:moveTo>
                <a:lnTo>
                  <a:pt x="5322074" y="0"/>
                </a:lnTo>
                <a:lnTo>
                  <a:pt x="7608168" y="2286238"/>
                </a:lnTo>
                <a:lnTo>
                  <a:pt x="7608168" y="3943163"/>
                </a:lnTo>
                <a:lnTo>
                  <a:pt x="4441066" y="777662"/>
                </a:lnTo>
                <a:lnTo>
                  <a:pt x="1172442" y="4046491"/>
                </a:lnTo>
                <a:lnTo>
                  <a:pt x="1172442" y="6858000"/>
                </a:lnTo>
                <a:lnTo>
                  <a:pt x="0" y="6858000"/>
                </a:lnTo>
                <a:lnTo>
                  <a:pt x="0" y="356215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DE" sz="1800" b="0" u="none" strike="noStrike">
              <a:solidFill>
                <a:schemeClr val="dk1"/>
              </a:solidFill>
              <a:effectLst/>
              <a:uFillTx/>
              <a:latin typeface="BaWue Sans"/>
            </a:endParaRPr>
          </a:p>
        </p:txBody>
      </p:sp>
      <p:sp>
        <p:nvSpPr>
          <p:cNvPr id="23" name="PlaceHolder 1"/>
          <p:cNvSpPr>
            <a:spLocks noGrp="1"/>
          </p:cNvSpPr>
          <p:nvPr>
            <p:ph type="ftr" idx="5"/>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24" name="PlaceHolder 2"/>
          <p:cNvSpPr>
            <a:spLocks noGrp="1"/>
          </p:cNvSpPr>
          <p:nvPr>
            <p:ph type="sldNum" idx="6"/>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9FD3FBC8-5FDD-4DD5-9AFC-2799B1F6120F}"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25" name="PlaceHolder 3"/>
          <p:cNvSpPr>
            <a:spLocks noGrp="1"/>
          </p:cNvSpPr>
          <p:nvPr>
            <p:ph type="body"/>
          </p:nvPr>
        </p:nvSpPr>
        <p:spPr>
          <a:xfrm>
            <a:off x="407880" y="332640"/>
            <a:ext cx="11376360" cy="5544000"/>
          </a:xfrm>
          <a:prstGeom prst="rect">
            <a:avLst/>
          </a:prstGeom>
          <a:noFill/>
          <a:ln w="0">
            <a:noFill/>
          </a:ln>
        </p:spPr>
        <p:txBody>
          <a:bodyPr lIns="0" tIns="0" rIns="0" bIns="0" anchor="t">
            <a:noAutofit/>
          </a:bodyPr>
          <a:lstStyle/>
          <a:p>
            <a:pPr lvl="0" indent="0" defTabSz="914400">
              <a:lnSpc>
                <a:spcPct val="90000"/>
              </a:lnSpc>
              <a:buNone/>
              <a:tabLst>
                <a:tab pos="0" algn="l"/>
              </a:tabLst>
            </a:pPr>
            <a:r>
              <a:rPr lang="de-DE" sz="7400" b="1" u="none" strike="noStrike">
                <a:solidFill>
                  <a:schemeClr val="dk1"/>
                </a:solidFill>
                <a:effectLst/>
                <a:uFillTx/>
                <a:latin typeface="BaWue Serif"/>
              </a:rPr>
              <a:t>Mastertextformat bearbeiten</a:t>
            </a:r>
          </a:p>
          <a:p>
            <a:pPr lvl="1" indent="0" defTabSz="914400">
              <a:lnSpc>
                <a:spcPct val="90000"/>
              </a:lnSpc>
              <a:buNone/>
              <a:tabLst>
                <a:tab pos="0" algn="l"/>
              </a:tabLst>
            </a:pPr>
            <a:r>
              <a:rPr lang="de-DE" sz="7400" b="1" u="none" strike="noStrike">
                <a:solidFill>
                  <a:schemeClr val="dk1"/>
                </a:solidFill>
                <a:effectLst/>
                <a:uFillTx/>
                <a:latin typeface="BaWue Serif"/>
              </a:rPr>
              <a:t>Zweite Ebene</a:t>
            </a:r>
          </a:p>
          <a:p>
            <a:pPr lvl="2" indent="0" defTabSz="914400">
              <a:lnSpc>
                <a:spcPct val="90000"/>
              </a:lnSpc>
              <a:buNone/>
              <a:tabLst>
                <a:tab pos="0" algn="l"/>
              </a:tabLst>
            </a:pPr>
            <a:r>
              <a:rPr lang="de-DE" sz="7400" b="1" u="none" strike="noStrike">
                <a:solidFill>
                  <a:schemeClr val="dk1"/>
                </a:solidFill>
                <a:effectLst/>
                <a:uFillTx/>
                <a:latin typeface="BaWue Serif"/>
              </a:rPr>
              <a:t>Dritte Ebene</a:t>
            </a:r>
          </a:p>
          <a:p>
            <a:pPr lvl="3" indent="0" defTabSz="914400">
              <a:lnSpc>
                <a:spcPct val="90000"/>
              </a:lnSpc>
              <a:buNone/>
              <a:tabLst>
                <a:tab pos="0" algn="l"/>
              </a:tabLst>
            </a:pPr>
            <a:r>
              <a:rPr lang="de-DE" sz="7400" b="1" u="none" strike="noStrike">
                <a:solidFill>
                  <a:schemeClr val="dk1"/>
                </a:solidFill>
                <a:effectLst/>
                <a:uFillTx/>
                <a:latin typeface="BaWue Serif"/>
              </a:rPr>
              <a:t>Vierte Ebene</a:t>
            </a:r>
          </a:p>
          <a:p>
            <a:pPr lvl="4" indent="0" defTabSz="914400">
              <a:lnSpc>
                <a:spcPct val="90000"/>
              </a:lnSpc>
              <a:buNone/>
              <a:tabLst>
                <a:tab pos="0" algn="l"/>
              </a:tabLst>
            </a:pPr>
            <a:r>
              <a:rPr lang="de-DE" sz="7400" b="1" u="none" strike="noStrike">
                <a:solidFill>
                  <a:schemeClr val="dk1"/>
                </a:solidFill>
                <a:effectLst/>
                <a:uFillTx/>
                <a:latin typeface="BaWue Serif"/>
              </a:rPr>
              <a:t>Fünfte Ebene</a:t>
            </a:r>
            <a:endParaRPr lang="de-DE" sz="2400" b="1" u="none" strike="noStrike">
              <a:solidFill>
                <a:schemeClr val="dk1"/>
              </a:solidFill>
              <a:effectLst/>
              <a:uFillTx/>
              <a:latin typeface="BaWue Sans"/>
            </a:endParaRPr>
          </a:p>
        </p:txBody>
      </p:sp>
      <p:sp>
        <p:nvSpPr>
          <p:cNvPr id="26"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de-DE" sz="1800" b="0" u="none" strike="noStrike">
                <a:solidFill>
                  <a:schemeClr val="dk1"/>
                </a:solidFill>
                <a:effectLst/>
                <a:uFillTx/>
                <a:latin typeface="BaWue Sans"/>
              </a:rPr>
              <a:t>Mastertitelformat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Zitat weiss">
    <p:bg>
      <p:bgPr>
        <a:solidFill>
          <a:srgbClr val="FFFFFF"/>
        </a:solidFill>
        <a:effectLst/>
      </p:bgPr>
    </p:bg>
    <p:spTree>
      <p:nvGrpSpPr>
        <p:cNvPr id="1" name=""/>
        <p:cNvGrpSpPr/>
        <p:nvPr/>
      </p:nvGrpSpPr>
      <p:grpSpPr>
        <a:xfrm>
          <a:off x="0" y="0"/>
          <a:ext cx="0" cy="0"/>
          <a:chOff x="0" y="0"/>
          <a:chExt cx="0" cy="0"/>
        </a:xfrm>
      </p:grpSpPr>
      <p:pic>
        <p:nvPicPr>
          <p:cNvPr id="27" name="Grafik 6"/>
          <p:cNvPicPr/>
          <p:nvPr/>
        </p:nvPicPr>
        <p:blipFill>
          <a:blip r:embed="rId2"/>
          <a:stretch/>
        </p:blipFill>
        <p:spPr>
          <a:xfrm>
            <a:off x="479520" y="6228000"/>
            <a:ext cx="1388880" cy="300240"/>
          </a:xfrm>
          <a:prstGeom prst="rect">
            <a:avLst/>
          </a:prstGeom>
          <a:noFill/>
          <a:ln w="0">
            <a:noFill/>
          </a:ln>
        </p:spPr>
      </p:pic>
      <p:sp>
        <p:nvSpPr>
          <p:cNvPr id="28" name="Freihandform: Form 5"/>
          <p:cNvSpPr/>
          <p:nvPr/>
        </p:nvSpPr>
        <p:spPr>
          <a:xfrm>
            <a:off x="4583880" y="0"/>
            <a:ext cx="7607880" cy="6857640"/>
          </a:xfrm>
          <a:custGeom>
            <a:avLst/>
            <a:gdLst>
              <a:gd name="textAreaLeft" fmla="*/ 0 w 7607880"/>
              <a:gd name="textAreaRight" fmla="*/ 7608240 w 7607880"/>
              <a:gd name="textAreaTop" fmla="*/ 0 h 6857640"/>
              <a:gd name="textAreaBottom" fmla="*/ 6858000 h 6857640"/>
              <a:gd name="GluePoint1X" fmla="*/ 4491554 w 7608168"/>
              <a:gd name="GluePoint1Y" fmla="*/ 4461639 h 6858000"/>
              <a:gd name="GluePoint2X" fmla="*/ 6411964 w 7608168"/>
              <a:gd name="GluePoint2Y" fmla="*/ 6382169 h 6858000"/>
              <a:gd name="GluePoint3X" fmla="*/ 6411964 w 7608168"/>
              <a:gd name="GluePoint3Y" fmla="*/ 6858000 h 6858000"/>
              <a:gd name="GluePoint4X" fmla="*/ 5239522 w 7608168"/>
              <a:gd name="GluePoint4Y" fmla="*/ 6858000 h 6858000"/>
              <a:gd name="GluePoint5X" fmla="*/ 5239522 w 7608168"/>
              <a:gd name="GluePoint5Y" fmla="*/ 6382169 h 6858000"/>
              <a:gd name="GluePoint6X" fmla="*/ 4491554 w 7608168"/>
              <a:gd name="GluePoint6Y" fmla="*/ 5634154 h 6858000"/>
              <a:gd name="GluePoint7X" fmla="*/ 3741715 w 7608168"/>
              <a:gd name="GluePoint7Y" fmla="*/ 6382169 h 6858000"/>
              <a:gd name="GluePoint8X" fmla="*/ 3741715 w 7608168"/>
              <a:gd name="GluePoint8Y" fmla="*/ 6858000 h 6858000"/>
              <a:gd name="GluePoint9X" fmla="*/ 2571527 w 7608168"/>
              <a:gd name="GluePoint9Y" fmla="*/ 6858000 h 6858000"/>
              <a:gd name="GluePoint10X" fmla="*/ 2571143 w 7608168"/>
              <a:gd name="GluePoint10Y" fmla="*/ 6382169 h 6858000"/>
              <a:gd name="GluePoint11X" fmla="*/ 4491554 w 7608168"/>
              <a:gd name="GluePoint11Y" fmla="*/ 4461639 h 6858000"/>
              <a:gd name="GluePoint12X" fmla="*/ 3560429 w 7608168"/>
              <a:gd name="GluePoint12Y" fmla="*/ 0 h 6858000"/>
              <a:gd name="GluePoint13X" fmla="*/ 5322074 w 7608168"/>
              <a:gd name="GluePoint13Y" fmla="*/ 0 h 6858000"/>
              <a:gd name="GluePoint14X" fmla="*/ 7608168 w 7608168"/>
              <a:gd name="GluePoint14Y" fmla="*/ 2286238 h 6858000"/>
              <a:gd name="GluePoint15X" fmla="*/ 7608168 w 7608168"/>
              <a:gd name="GluePoint15Y" fmla="*/ 3943163 h 6858000"/>
              <a:gd name="GluePoint16X" fmla="*/ 4441066 w 7608168"/>
              <a:gd name="GluePoint16Y" fmla="*/ 777662 h 6858000"/>
              <a:gd name="GluePoint17X" fmla="*/ 1172442 w 7608168"/>
              <a:gd name="GluePoint17Y" fmla="*/ 4046491 h 6858000"/>
              <a:gd name="GluePoint18X" fmla="*/ 1172442 w 7608168"/>
              <a:gd name="GluePoint18Y" fmla="*/ 6858000 h 6858000"/>
              <a:gd name="GluePoint19X" fmla="*/ 0 w 7608168"/>
              <a:gd name="GluePoint19Y" fmla="*/ 6858000 h 6858000"/>
              <a:gd name="GluePoint20X" fmla="*/ 0 w 7608168"/>
              <a:gd name="GluePoint20Y" fmla="*/ 3562150 h 6858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textAreaLeft" t="textAreaTop" r="textAreaRight" b="textAreaBottom"/>
            <a:pathLst>
              <a:path w="7608168" h="6858000">
                <a:moveTo>
                  <a:pt x="4491554" y="4461639"/>
                </a:moveTo>
                <a:cubicBezTo>
                  <a:pt x="5549930" y="4461639"/>
                  <a:pt x="6411964" y="5323727"/>
                  <a:pt x="6411964" y="6382169"/>
                </a:cubicBezTo>
                <a:lnTo>
                  <a:pt x="6411964" y="6858000"/>
                </a:lnTo>
                <a:lnTo>
                  <a:pt x="5239522" y="6858000"/>
                </a:lnTo>
                <a:lnTo>
                  <a:pt x="5239522" y="6382169"/>
                </a:lnTo>
                <a:cubicBezTo>
                  <a:pt x="5239522" y="5970761"/>
                  <a:pt x="4904806" y="5634154"/>
                  <a:pt x="4491554" y="5634154"/>
                </a:cubicBezTo>
                <a:cubicBezTo>
                  <a:pt x="4078301" y="5634154"/>
                  <a:pt x="3741715" y="5970761"/>
                  <a:pt x="3741715" y="6382169"/>
                </a:cubicBezTo>
                <a:lnTo>
                  <a:pt x="3741715" y="6858000"/>
                </a:lnTo>
                <a:lnTo>
                  <a:pt x="2571527" y="6858000"/>
                </a:lnTo>
                <a:lnTo>
                  <a:pt x="2571143" y="6382169"/>
                </a:lnTo>
                <a:cubicBezTo>
                  <a:pt x="2571143" y="5323727"/>
                  <a:pt x="3433177" y="4461639"/>
                  <a:pt x="4491554" y="4461639"/>
                </a:cubicBezTo>
                <a:close/>
                <a:moveTo>
                  <a:pt x="3560429" y="0"/>
                </a:moveTo>
                <a:lnTo>
                  <a:pt x="5322074" y="0"/>
                </a:lnTo>
                <a:lnTo>
                  <a:pt x="7608168" y="2286238"/>
                </a:lnTo>
                <a:lnTo>
                  <a:pt x="7608168" y="3943163"/>
                </a:lnTo>
                <a:lnTo>
                  <a:pt x="4441066" y="777662"/>
                </a:lnTo>
                <a:lnTo>
                  <a:pt x="1172442" y="4046491"/>
                </a:lnTo>
                <a:lnTo>
                  <a:pt x="1172442" y="6858000"/>
                </a:lnTo>
                <a:lnTo>
                  <a:pt x="0" y="6858000"/>
                </a:lnTo>
                <a:lnTo>
                  <a:pt x="0" y="3562150"/>
                </a:lnTo>
                <a:close/>
              </a:path>
            </a:pathLst>
          </a:custGeom>
          <a:solidFill>
            <a:schemeClr val="accent1"/>
          </a:solid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de-DE" sz="1800" b="0" u="none" strike="noStrike">
              <a:solidFill>
                <a:schemeClr val="dk1"/>
              </a:solidFill>
              <a:effectLst/>
              <a:uFillTx/>
              <a:latin typeface="BaWue Sans"/>
            </a:endParaRPr>
          </a:p>
        </p:txBody>
      </p:sp>
      <p:sp>
        <p:nvSpPr>
          <p:cNvPr id="29" name="PlaceHolder 1"/>
          <p:cNvSpPr>
            <a:spLocks noGrp="1"/>
          </p:cNvSpPr>
          <p:nvPr>
            <p:ph type="ftr" idx="7"/>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30" name="PlaceHolder 2"/>
          <p:cNvSpPr>
            <a:spLocks noGrp="1"/>
          </p:cNvSpPr>
          <p:nvPr>
            <p:ph type="sldNum" idx="8"/>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5C0D6E44-027E-4BB6-9764-B7CAA6F10CD0}"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31" name="PlaceHolder 3"/>
          <p:cNvSpPr>
            <a:spLocks noGrp="1"/>
          </p:cNvSpPr>
          <p:nvPr>
            <p:ph type="body"/>
          </p:nvPr>
        </p:nvSpPr>
        <p:spPr>
          <a:xfrm>
            <a:off x="407880" y="332640"/>
            <a:ext cx="11376360" cy="5544000"/>
          </a:xfrm>
          <a:prstGeom prst="rect">
            <a:avLst/>
          </a:prstGeom>
          <a:noFill/>
          <a:ln w="0">
            <a:noFill/>
          </a:ln>
        </p:spPr>
        <p:txBody>
          <a:bodyPr lIns="0" tIns="0" rIns="0" bIns="0" anchor="t">
            <a:noAutofit/>
          </a:bodyPr>
          <a:lstStyle/>
          <a:p>
            <a:pPr lvl="0" indent="0" defTabSz="914400">
              <a:lnSpc>
                <a:spcPct val="90000"/>
              </a:lnSpc>
              <a:buNone/>
              <a:tabLst>
                <a:tab pos="0" algn="l"/>
              </a:tabLst>
            </a:pPr>
            <a:r>
              <a:rPr lang="de-DE" sz="7400" b="1" u="none" strike="noStrike">
                <a:solidFill>
                  <a:schemeClr val="dk1"/>
                </a:solidFill>
                <a:effectLst/>
                <a:uFillTx/>
                <a:latin typeface="BaWue Serif"/>
              </a:rPr>
              <a:t>Mastertextformat bearbeiten</a:t>
            </a:r>
          </a:p>
          <a:p>
            <a:pPr lvl="1" indent="0" defTabSz="914400">
              <a:lnSpc>
                <a:spcPct val="90000"/>
              </a:lnSpc>
              <a:buNone/>
              <a:tabLst>
                <a:tab pos="0" algn="l"/>
              </a:tabLst>
            </a:pPr>
            <a:r>
              <a:rPr lang="de-DE" sz="7400" b="1" u="none" strike="noStrike">
                <a:solidFill>
                  <a:schemeClr val="dk1"/>
                </a:solidFill>
                <a:effectLst/>
                <a:uFillTx/>
                <a:latin typeface="BaWue Serif"/>
              </a:rPr>
              <a:t>Zweite Ebene</a:t>
            </a:r>
          </a:p>
          <a:p>
            <a:pPr lvl="2" indent="0" defTabSz="914400">
              <a:lnSpc>
                <a:spcPct val="90000"/>
              </a:lnSpc>
              <a:buNone/>
              <a:tabLst>
                <a:tab pos="0" algn="l"/>
              </a:tabLst>
            </a:pPr>
            <a:r>
              <a:rPr lang="de-DE" sz="7400" b="1" u="none" strike="noStrike">
                <a:solidFill>
                  <a:schemeClr val="dk1"/>
                </a:solidFill>
                <a:effectLst/>
                <a:uFillTx/>
                <a:latin typeface="BaWue Serif"/>
              </a:rPr>
              <a:t>Dritte Ebene</a:t>
            </a:r>
          </a:p>
          <a:p>
            <a:pPr lvl="3" indent="0" defTabSz="914400">
              <a:lnSpc>
                <a:spcPct val="90000"/>
              </a:lnSpc>
              <a:buNone/>
              <a:tabLst>
                <a:tab pos="0" algn="l"/>
              </a:tabLst>
            </a:pPr>
            <a:r>
              <a:rPr lang="de-DE" sz="7400" b="1" u="none" strike="noStrike">
                <a:solidFill>
                  <a:schemeClr val="dk1"/>
                </a:solidFill>
                <a:effectLst/>
                <a:uFillTx/>
                <a:latin typeface="BaWue Serif"/>
              </a:rPr>
              <a:t>Vierte Ebene</a:t>
            </a:r>
          </a:p>
          <a:p>
            <a:pPr lvl="4" indent="0" defTabSz="914400">
              <a:lnSpc>
                <a:spcPct val="90000"/>
              </a:lnSpc>
              <a:buNone/>
              <a:tabLst>
                <a:tab pos="0" algn="l"/>
              </a:tabLst>
            </a:pPr>
            <a:r>
              <a:rPr lang="de-DE" sz="7400" b="1" u="none" strike="noStrike">
                <a:solidFill>
                  <a:schemeClr val="dk1"/>
                </a:solidFill>
                <a:effectLst/>
                <a:uFillTx/>
                <a:latin typeface="BaWue Serif"/>
              </a:rPr>
              <a:t>Fünfte Ebene</a:t>
            </a:r>
            <a:endParaRPr lang="de-DE" sz="2400" b="1" u="none" strike="noStrike">
              <a:solidFill>
                <a:schemeClr val="dk1"/>
              </a:solidFill>
              <a:effectLst/>
              <a:uFillTx/>
              <a:latin typeface="BaWue Sans"/>
            </a:endParaRPr>
          </a:p>
        </p:txBody>
      </p:sp>
      <p:sp>
        <p:nvSpPr>
          <p:cNvPr id="32"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de-DE" sz="1800" b="0" u="none" strike="noStrike">
                <a:solidFill>
                  <a:schemeClr val="dk1"/>
                </a:solidFill>
                <a:effectLst/>
                <a:uFillTx/>
                <a:latin typeface="BaWue Sans"/>
              </a:rPr>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Drei Spalten Bild und Text">
    <p:bg>
      <p:bgPr>
        <a:solidFill>
          <a:srgbClr val="FFFFFF"/>
        </a:solidFill>
        <a:effectLst/>
      </p:bgPr>
    </p:bg>
    <p:spTree>
      <p:nvGrpSpPr>
        <p:cNvPr id="1" name=""/>
        <p:cNvGrpSpPr/>
        <p:nvPr/>
      </p:nvGrpSpPr>
      <p:grpSpPr>
        <a:xfrm>
          <a:off x="0" y="0"/>
          <a:ext cx="0" cy="0"/>
          <a:chOff x="0" y="0"/>
          <a:chExt cx="0" cy="0"/>
        </a:xfrm>
      </p:grpSpPr>
      <p:pic>
        <p:nvPicPr>
          <p:cNvPr id="33" name="Grafik 6"/>
          <p:cNvPicPr/>
          <p:nvPr/>
        </p:nvPicPr>
        <p:blipFill>
          <a:blip r:embed="rId2"/>
          <a:stretch/>
        </p:blipFill>
        <p:spPr>
          <a:xfrm>
            <a:off x="479520" y="6228000"/>
            <a:ext cx="1388880" cy="300240"/>
          </a:xfrm>
          <a:prstGeom prst="rect">
            <a:avLst/>
          </a:prstGeom>
          <a:noFill/>
          <a:ln w="0">
            <a:noFill/>
          </a:ln>
        </p:spPr>
      </p:pic>
      <p:sp>
        <p:nvSpPr>
          <p:cNvPr id="34" name="PlaceHolder 1"/>
          <p:cNvSpPr>
            <a:spLocks noGrp="1"/>
          </p:cNvSpPr>
          <p:nvPr>
            <p:ph type="ftr" idx="9"/>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35" name="PlaceHolder 2"/>
          <p:cNvSpPr>
            <a:spLocks noGrp="1"/>
          </p:cNvSpPr>
          <p:nvPr>
            <p:ph type="sldNum" idx="10"/>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819736E5-FC50-4361-93CA-BDFF11ED4C14}"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36" name="PlaceHolder 3"/>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37" name="PlaceHolder 4"/>
          <p:cNvSpPr>
            <a:spLocks noGrp="1"/>
          </p:cNvSpPr>
          <p:nvPr>
            <p:ph type="body"/>
          </p:nvPr>
        </p:nvSpPr>
        <p:spPr>
          <a:xfrm>
            <a:off x="407520" y="1484640"/>
            <a:ext cx="3599640" cy="194400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38" name="PlaceHolder 5"/>
          <p:cNvSpPr>
            <a:spLocks noGrp="1"/>
          </p:cNvSpPr>
          <p:nvPr>
            <p:ph type="body"/>
          </p:nvPr>
        </p:nvSpPr>
        <p:spPr>
          <a:xfrm>
            <a:off x="407520" y="3645000"/>
            <a:ext cx="3599640" cy="2304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39" name="PlaceHolder 6"/>
          <p:cNvSpPr>
            <a:spLocks noGrp="1"/>
          </p:cNvSpPr>
          <p:nvPr>
            <p:ph type="body"/>
          </p:nvPr>
        </p:nvSpPr>
        <p:spPr>
          <a:xfrm>
            <a:off x="4295880" y="1484640"/>
            <a:ext cx="3600000" cy="194400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40" name="PlaceHolder 7"/>
          <p:cNvSpPr>
            <a:spLocks noGrp="1"/>
          </p:cNvSpPr>
          <p:nvPr>
            <p:ph type="body"/>
          </p:nvPr>
        </p:nvSpPr>
        <p:spPr>
          <a:xfrm>
            <a:off x="4295880" y="3645000"/>
            <a:ext cx="3600000" cy="2304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41" name="PlaceHolder 8"/>
          <p:cNvSpPr>
            <a:spLocks noGrp="1"/>
          </p:cNvSpPr>
          <p:nvPr>
            <p:ph type="body"/>
          </p:nvPr>
        </p:nvSpPr>
        <p:spPr>
          <a:xfrm>
            <a:off x="8184240" y="1484640"/>
            <a:ext cx="3599640" cy="194400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42" name="PlaceHolder 9"/>
          <p:cNvSpPr>
            <a:spLocks noGrp="1"/>
          </p:cNvSpPr>
          <p:nvPr>
            <p:ph type="body"/>
          </p:nvPr>
        </p:nvSpPr>
        <p:spPr>
          <a:xfrm>
            <a:off x="8184240" y="3645000"/>
            <a:ext cx="3599640" cy="2304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 Textfelder und 4 Bilder">
    <p:bg>
      <p:bgPr>
        <a:solidFill>
          <a:srgbClr val="FFFFFF"/>
        </a:solidFill>
        <a:effectLst/>
      </p:bgPr>
    </p:bg>
    <p:spTree>
      <p:nvGrpSpPr>
        <p:cNvPr id="1" name=""/>
        <p:cNvGrpSpPr/>
        <p:nvPr/>
      </p:nvGrpSpPr>
      <p:grpSpPr>
        <a:xfrm>
          <a:off x="0" y="0"/>
          <a:ext cx="0" cy="0"/>
          <a:chOff x="0" y="0"/>
          <a:chExt cx="0" cy="0"/>
        </a:xfrm>
      </p:grpSpPr>
      <p:pic>
        <p:nvPicPr>
          <p:cNvPr id="43" name="Grafik 6"/>
          <p:cNvPicPr/>
          <p:nvPr/>
        </p:nvPicPr>
        <p:blipFill>
          <a:blip r:embed="rId2"/>
          <a:stretch/>
        </p:blipFill>
        <p:spPr>
          <a:xfrm>
            <a:off x="479520" y="6228000"/>
            <a:ext cx="1388880" cy="300240"/>
          </a:xfrm>
          <a:prstGeom prst="rect">
            <a:avLst/>
          </a:prstGeom>
          <a:noFill/>
          <a:ln w="0">
            <a:noFill/>
          </a:ln>
        </p:spPr>
      </p:pic>
      <p:sp>
        <p:nvSpPr>
          <p:cNvPr id="44" name="PlaceHolder 1"/>
          <p:cNvSpPr>
            <a:spLocks noGrp="1"/>
          </p:cNvSpPr>
          <p:nvPr>
            <p:ph type="title"/>
          </p:nvPr>
        </p:nvSpPr>
        <p:spPr>
          <a:xfrm>
            <a:off x="407520" y="332640"/>
            <a:ext cx="11375640" cy="64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45" name="PlaceHolder 2"/>
          <p:cNvSpPr>
            <a:spLocks noGrp="1"/>
          </p:cNvSpPr>
          <p:nvPr>
            <p:ph type="body"/>
          </p:nvPr>
        </p:nvSpPr>
        <p:spPr>
          <a:xfrm>
            <a:off x="407880" y="1268280"/>
            <a:ext cx="3599640" cy="1800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46" name="PlaceHolder 3"/>
          <p:cNvSpPr>
            <a:spLocks noGrp="1"/>
          </p:cNvSpPr>
          <p:nvPr>
            <p:ph type="body"/>
          </p:nvPr>
        </p:nvSpPr>
        <p:spPr>
          <a:xfrm>
            <a:off x="4295880" y="1268280"/>
            <a:ext cx="3599640" cy="1800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47" name="PlaceHolder 4"/>
          <p:cNvSpPr>
            <a:spLocks noGrp="1"/>
          </p:cNvSpPr>
          <p:nvPr>
            <p:ph type="body"/>
          </p:nvPr>
        </p:nvSpPr>
        <p:spPr>
          <a:xfrm>
            <a:off x="8183880" y="1268280"/>
            <a:ext cx="3599640" cy="1800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48" name="PlaceHolder 5"/>
          <p:cNvSpPr>
            <a:spLocks noGrp="1"/>
          </p:cNvSpPr>
          <p:nvPr>
            <p:ph type="body"/>
          </p:nvPr>
        </p:nvSpPr>
        <p:spPr>
          <a:xfrm>
            <a:off x="-6480" y="3645000"/>
            <a:ext cx="3077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49" name="PlaceHolder 6"/>
          <p:cNvSpPr>
            <a:spLocks noGrp="1"/>
          </p:cNvSpPr>
          <p:nvPr>
            <p:ph type="body"/>
          </p:nvPr>
        </p:nvSpPr>
        <p:spPr>
          <a:xfrm>
            <a:off x="3071880" y="3645000"/>
            <a:ext cx="3023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50" name="PlaceHolder 7"/>
          <p:cNvSpPr>
            <a:spLocks noGrp="1"/>
          </p:cNvSpPr>
          <p:nvPr>
            <p:ph type="body"/>
          </p:nvPr>
        </p:nvSpPr>
        <p:spPr>
          <a:xfrm>
            <a:off x="6096240" y="3645000"/>
            <a:ext cx="3023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51" name="PlaceHolder 8"/>
          <p:cNvSpPr>
            <a:spLocks noGrp="1"/>
          </p:cNvSpPr>
          <p:nvPr>
            <p:ph type="body"/>
          </p:nvPr>
        </p:nvSpPr>
        <p:spPr>
          <a:xfrm>
            <a:off x="9120240" y="3645000"/>
            <a:ext cx="3077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 Bilder und 2 Textfelder">
    <p:bg>
      <p:bgPr>
        <a:solidFill>
          <a:srgbClr val="FFFFFF"/>
        </a:solidFill>
        <a:effectLst/>
      </p:bgPr>
    </p:bg>
    <p:spTree>
      <p:nvGrpSpPr>
        <p:cNvPr id="1" name=""/>
        <p:cNvGrpSpPr/>
        <p:nvPr/>
      </p:nvGrpSpPr>
      <p:grpSpPr>
        <a:xfrm>
          <a:off x="0" y="0"/>
          <a:ext cx="0" cy="0"/>
          <a:chOff x="0" y="0"/>
          <a:chExt cx="0" cy="0"/>
        </a:xfrm>
      </p:grpSpPr>
      <p:pic>
        <p:nvPicPr>
          <p:cNvPr id="52" name="Grafik 6"/>
          <p:cNvPicPr/>
          <p:nvPr/>
        </p:nvPicPr>
        <p:blipFill>
          <a:blip r:embed="rId2"/>
          <a:stretch/>
        </p:blipFill>
        <p:spPr>
          <a:xfrm>
            <a:off x="479520" y="6228000"/>
            <a:ext cx="1388880" cy="300240"/>
          </a:xfrm>
          <a:prstGeom prst="rect">
            <a:avLst/>
          </a:prstGeom>
          <a:noFill/>
          <a:ln w="0">
            <a:noFill/>
          </a:ln>
        </p:spPr>
      </p:pic>
      <p:sp>
        <p:nvSpPr>
          <p:cNvPr id="53" name="PlaceHolder 1"/>
          <p:cNvSpPr>
            <a:spLocks noGrp="1"/>
          </p:cNvSpPr>
          <p:nvPr>
            <p:ph type="body"/>
          </p:nvPr>
        </p:nvSpPr>
        <p:spPr>
          <a:xfrm>
            <a:off x="407880" y="3429000"/>
            <a:ext cx="5543640" cy="2592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54" name="PlaceHolder 2"/>
          <p:cNvSpPr>
            <a:spLocks noGrp="1"/>
          </p:cNvSpPr>
          <p:nvPr>
            <p:ph type="body"/>
          </p:nvPr>
        </p:nvSpPr>
        <p:spPr>
          <a:xfrm>
            <a:off x="6239880" y="3429000"/>
            <a:ext cx="5543640" cy="2592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55" name="PlaceHolder 3"/>
          <p:cNvSpPr>
            <a:spLocks noGrp="1"/>
          </p:cNvSpPr>
          <p:nvPr>
            <p:ph type="body"/>
          </p:nvPr>
        </p:nvSpPr>
        <p:spPr>
          <a:xfrm>
            <a:off x="-6480" y="0"/>
            <a:ext cx="3077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56" name="PlaceHolder 4"/>
          <p:cNvSpPr>
            <a:spLocks noGrp="1"/>
          </p:cNvSpPr>
          <p:nvPr>
            <p:ph type="body"/>
          </p:nvPr>
        </p:nvSpPr>
        <p:spPr>
          <a:xfrm>
            <a:off x="3071880" y="0"/>
            <a:ext cx="3023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57" name="PlaceHolder 5"/>
          <p:cNvSpPr>
            <a:spLocks noGrp="1"/>
          </p:cNvSpPr>
          <p:nvPr>
            <p:ph type="body"/>
          </p:nvPr>
        </p:nvSpPr>
        <p:spPr>
          <a:xfrm>
            <a:off x="6096240" y="0"/>
            <a:ext cx="3023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58" name="PlaceHolder 6"/>
          <p:cNvSpPr>
            <a:spLocks noGrp="1"/>
          </p:cNvSpPr>
          <p:nvPr>
            <p:ph type="body"/>
          </p:nvPr>
        </p:nvSpPr>
        <p:spPr>
          <a:xfrm>
            <a:off x="9120240" y="0"/>
            <a:ext cx="3077640" cy="3212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59" name="PlaceHolder 7"/>
          <p:cNvSpPr>
            <a:spLocks noGrp="1"/>
          </p:cNvSpPr>
          <p:nvPr>
            <p:ph type="ftr" idx="11"/>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60" name="PlaceHolder 8"/>
          <p:cNvSpPr>
            <a:spLocks noGrp="1"/>
          </p:cNvSpPr>
          <p:nvPr>
            <p:ph type="sldNum" idx="12"/>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C41F9CEB-2AE6-4F96-B43F-136FE0F886AB}"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61" name="PlaceHolder 9"/>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de-DE" sz="1800" b="0" u="none" strike="noStrike">
                <a:solidFill>
                  <a:schemeClr val="dk1"/>
                </a:solidFill>
                <a:effectLst/>
                <a:uFillTx/>
                <a:latin typeface="BaWue Sans"/>
              </a:rPr>
              <a:t>Mastertitelformat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ild vollflächig">
    <p:bg>
      <p:bgPr>
        <a:solidFill>
          <a:srgbClr val="FFFFFF"/>
        </a:solidFill>
        <a:effectLst/>
      </p:bgPr>
    </p:bg>
    <p:spTree>
      <p:nvGrpSpPr>
        <p:cNvPr id="1" name=""/>
        <p:cNvGrpSpPr/>
        <p:nvPr/>
      </p:nvGrpSpPr>
      <p:grpSpPr>
        <a:xfrm>
          <a:off x="0" y="0"/>
          <a:ext cx="0" cy="0"/>
          <a:chOff x="0" y="0"/>
          <a:chExt cx="0" cy="0"/>
        </a:xfrm>
      </p:grpSpPr>
      <p:pic>
        <p:nvPicPr>
          <p:cNvPr id="62" name="Grafik 6"/>
          <p:cNvPicPr/>
          <p:nvPr/>
        </p:nvPicPr>
        <p:blipFill>
          <a:blip r:embed="rId2"/>
          <a:stretch/>
        </p:blipFill>
        <p:spPr>
          <a:xfrm>
            <a:off x="479520" y="6228000"/>
            <a:ext cx="1388880" cy="300240"/>
          </a:xfrm>
          <a:prstGeom prst="rect">
            <a:avLst/>
          </a:prstGeom>
          <a:noFill/>
          <a:ln w="0">
            <a:noFill/>
          </a:ln>
        </p:spPr>
      </p:pic>
      <p:sp>
        <p:nvSpPr>
          <p:cNvPr id="63" name="PlaceHolder 1"/>
          <p:cNvSpPr>
            <a:spLocks noGrp="1"/>
          </p:cNvSpPr>
          <p:nvPr>
            <p:ph type="body"/>
          </p:nvPr>
        </p:nvSpPr>
        <p:spPr>
          <a:xfrm>
            <a:off x="0" y="0"/>
            <a:ext cx="12191760" cy="6857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64" name="PlaceHolder 2"/>
          <p:cNvSpPr>
            <a:spLocks noGrp="1"/>
          </p:cNvSpPr>
          <p:nvPr>
            <p:ph type="body"/>
          </p:nvPr>
        </p:nvSpPr>
        <p:spPr>
          <a:xfrm>
            <a:off x="11485080" y="437400"/>
            <a:ext cx="708840" cy="852840"/>
          </a:xfrm>
          <a:prstGeom prst="rect">
            <a:avLst/>
          </a:prstGeom>
          <a:noFill/>
          <a:ln w="0">
            <a:noFill/>
          </a:ln>
        </p:spPr>
        <p:txBody>
          <a:bodyPr lIns="0" tIns="28800" rIns="0" bIns="0" anchor="t">
            <a:noAutofit/>
          </a:bodyPr>
          <a:lstStyle/>
          <a:p>
            <a:pPr lvl="0" indent="0" defTabSz="914400">
              <a:lnSpc>
                <a:spcPct val="50000"/>
              </a:lnSpc>
              <a:buNone/>
              <a:tabLst>
                <a:tab pos="0" algn="l"/>
              </a:tabLst>
            </a:pPr>
            <a:r>
              <a:rPr lang="de-DE" sz="100" b="0" u="none" strike="noStrike">
                <a:solidFill>
                  <a:schemeClr val="accent1">
                    <a:alpha val="0"/>
                  </a:schemeClr>
                </a:solidFill>
                <a:effectLst/>
                <a:uFillTx/>
                <a:latin typeface="BaWue Sans"/>
              </a:rPr>
              <a:t>Mastertextformat bearbeiten</a:t>
            </a:r>
          </a:p>
          <a:p>
            <a:pPr lvl="1" indent="0" defTabSz="914400">
              <a:lnSpc>
                <a:spcPct val="50000"/>
              </a:lnSpc>
              <a:buNone/>
              <a:tabLst>
                <a:tab pos="0" algn="l"/>
              </a:tabLst>
            </a:pPr>
            <a:r>
              <a:rPr lang="de-DE" sz="100" b="0" u="none" strike="noStrike">
                <a:solidFill>
                  <a:schemeClr val="accent1">
                    <a:alpha val="0"/>
                  </a:schemeClr>
                </a:solidFill>
                <a:effectLst/>
                <a:uFillTx/>
                <a:latin typeface="BaWue Sans"/>
              </a:rPr>
              <a:t>Zweite Ebene</a:t>
            </a:r>
          </a:p>
          <a:p>
            <a:pPr lvl="2" indent="0" defTabSz="914400">
              <a:lnSpc>
                <a:spcPct val="50000"/>
              </a:lnSpc>
              <a:buNone/>
              <a:tabLst>
                <a:tab pos="0" algn="l"/>
              </a:tabLst>
            </a:pPr>
            <a:r>
              <a:rPr lang="de-DE" sz="100" b="0" u="none" strike="noStrike">
                <a:solidFill>
                  <a:schemeClr val="accent1">
                    <a:alpha val="0"/>
                  </a:schemeClr>
                </a:solidFill>
                <a:effectLst/>
                <a:uFillTx/>
                <a:latin typeface="BaWue Sans"/>
              </a:rPr>
              <a:t>Dritte Ebene</a:t>
            </a:r>
          </a:p>
          <a:p>
            <a:pPr lvl="3" indent="0" defTabSz="914400">
              <a:lnSpc>
                <a:spcPct val="50000"/>
              </a:lnSpc>
              <a:buNone/>
              <a:tabLst>
                <a:tab pos="0" algn="l"/>
              </a:tabLst>
            </a:pPr>
            <a:r>
              <a:rPr lang="de-DE" sz="100" b="0" u="none" strike="noStrike">
                <a:solidFill>
                  <a:schemeClr val="accent1">
                    <a:alpha val="0"/>
                  </a:schemeClr>
                </a:solidFill>
                <a:effectLst/>
                <a:uFillTx/>
                <a:latin typeface="BaWue Sans"/>
              </a:rPr>
              <a:t>Vierte Ebene</a:t>
            </a:r>
          </a:p>
          <a:p>
            <a:pPr lvl="4" indent="0" defTabSz="914400">
              <a:lnSpc>
                <a:spcPct val="50000"/>
              </a:lnSpc>
              <a:buNone/>
              <a:tabLst>
                <a:tab pos="0" algn="l"/>
              </a:tabLst>
            </a:pPr>
            <a:r>
              <a:rPr lang="de-DE" sz="100" b="0" u="none" strike="noStrike">
                <a:solidFill>
                  <a:schemeClr val="accent1">
                    <a:alpha val="0"/>
                  </a:schemeClr>
                </a:solidFill>
                <a:effectLst/>
                <a:uFillTx/>
                <a:latin typeface="BaWue Sans"/>
              </a:rPr>
              <a:t>Fünfte Ebene</a:t>
            </a:r>
            <a:endParaRPr lang="de-DE" sz="100" b="1" u="none" strike="noStrike">
              <a:solidFill>
                <a:schemeClr val="dk1"/>
              </a:solidFill>
              <a:effectLst/>
              <a:uFillTx/>
              <a:latin typeface="BaWue Sans"/>
            </a:endParaRPr>
          </a:p>
        </p:txBody>
      </p:sp>
      <p:sp>
        <p:nvSpPr>
          <p:cNvPr id="65" name="PlaceHolder 3"/>
          <p:cNvSpPr>
            <a:spLocks noGrp="1"/>
          </p:cNvSpPr>
          <p:nvPr>
            <p:ph type="body"/>
          </p:nvPr>
        </p:nvSpPr>
        <p:spPr>
          <a:xfrm>
            <a:off x="11484000" y="435600"/>
            <a:ext cx="708840" cy="852840"/>
          </a:xfrm>
          <a:prstGeom prst="rect">
            <a:avLst/>
          </a:prstGeom>
          <a:blipFill rotWithShape="0">
            <a:blip r:embed="rId3"/>
            <a:stretch/>
          </a:blipFill>
          <a:ln w="0">
            <a:noFill/>
          </a:ln>
        </p:spPr>
        <p:txBody>
          <a:bodyPr lIns="0" tIns="28800" rIns="0" bIns="0" anchor="t">
            <a:noAutofit/>
          </a:bodyPr>
          <a:lstStyle/>
          <a:p>
            <a:pPr lvl="0" indent="0" defTabSz="914400">
              <a:lnSpc>
                <a:spcPct val="10000"/>
              </a:lnSpc>
              <a:buNone/>
              <a:tabLst>
                <a:tab pos="0" algn="l"/>
              </a:tabLst>
            </a:pPr>
            <a:r>
              <a:rPr lang="de-DE" sz="100" b="1" u="none" strike="noStrike">
                <a:solidFill>
                  <a:srgbClr val="FFFFFF">
                    <a:alpha val="1000"/>
                  </a:srgbClr>
                </a:solidFill>
                <a:effectLst/>
                <a:uFillTx/>
                <a:latin typeface="BaWue Sans"/>
              </a:rPr>
              <a:t>Mastertextformat bearbeiten</a:t>
            </a:r>
          </a:p>
          <a:p>
            <a:pPr lvl="1" indent="0" defTabSz="914400">
              <a:lnSpc>
                <a:spcPct val="10000"/>
              </a:lnSpc>
              <a:buNone/>
              <a:tabLst>
                <a:tab pos="0" algn="l"/>
              </a:tabLst>
            </a:pPr>
            <a:r>
              <a:rPr lang="de-DE" sz="100" b="1" u="none" strike="noStrike">
                <a:solidFill>
                  <a:srgbClr val="FFFFFF">
                    <a:alpha val="1000"/>
                  </a:srgbClr>
                </a:solidFill>
                <a:effectLst/>
                <a:uFillTx/>
                <a:latin typeface="BaWue Sans"/>
              </a:rPr>
              <a:t>Zweite Ebene</a:t>
            </a:r>
          </a:p>
          <a:p>
            <a:pPr lvl="2" indent="0" defTabSz="914400">
              <a:lnSpc>
                <a:spcPct val="10000"/>
              </a:lnSpc>
              <a:buNone/>
              <a:tabLst>
                <a:tab pos="0" algn="l"/>
              </a:tabLst>
            </a:pPr>
            <a:r>
              <a:rPr lang="de-DE" sz="100" b="1" u="none" strike="noStrike">
                <a:solidFill>
                  <a:srgbClr val="FFFFFF">
                    <a:alpha val="1000"/>
                  </a:srgbClr>
                </a:solidFill>
                <a:effectLst/>
                <a:uFillTx/>
                <a:latin typeface="BaWue Sans"/>
              </a:rPr>
              <a:t>Dritte Ebene</a:t>
            </a:r>
          </a:p>
          <a:p>
            <a:pPr lvl="3" indent="0" defTabSz="914400">
              <a:lnSpc>
                <a:spcPct val="10000"/>
              </a:lnSpc>
              <a:buNone/>
              <a:tabLst>
                <a:tab pos="0" algn="l"/>
              </a:tabLst>
            </a:pPr>
            <a:r>
              <a:rPr lang="de-DE" sz="100" b="1" u="none" strike="noStrike">
                <a:solidFill>
                  <a:srgbClr val="FFFFFF">
                    <a:alpha val="1000"/>
                  </a:srgbClr>
                </a:solidFill>
                <a:effectLst/>
                <a:uFillTx/>
                <a:latin typeface="BaWue Sans"/>
              </a:rPr>
              <a:t>Vierte Ebene</a:t>
            </a:r>
          </a:p>
          <a:p>
            <a:pPr lvl="4" indent="0" defTabSz="914400">
              <a:lnSpc>
                <a:spcPct val="10000"/>
              </a:lnSpc>
              <a:buNone/>
              <a:tabLst>
                <a:tab pos="0" algn="l"/>
              </a:tabLst>
            </a:pPr>
            <a:r>
              <a:rPr lang="de-DE" sz="100" b="1" u="none" strike="noStrike">
                <a:solidFill>
                  <a:srgbClr val="FFFFFF">
                    <a:alpha val="1000"/>
                  </a:srgbClr>
                </a:solidFill>
                <a:effectLst/>
                <a:uFillTx/>
                <a:latin typeface="BaWue Sans"/>
              </a:rPr>
              <a:t>Fünfte Ebene</a:t>
            </a:r>
            <a:endParaRPr lang="de-DE" sz="100" b="1" u="none" strike="noStrike">
              <a:solidFill>
                <a:schemeClr val="dk1"/>
              </a:solidFill>
              <a:effectLst/>
              <a:uFillTx/>
              <a:latin typeface="BaWue Sans"/>
            </a:endParaRPr>
          </a:p>
        </p:txBody>
      </p:sp>
      <p:sp>
        <p:nvSpPr>
          <p:cNvPr id="66"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de-DE" sz="1800" b="0" u="none" strike="noStrike">
                <a:solidFill>
                  <a:schemeClr val="dk1"/>
                </a:solidFill>
                <a:effectLst/>
                <a:uFillTx/>
                <a:latin typeface="BaWue Sans"/>
              </a:rPr>
              <a:t>Mastertitelformat bearbeiten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ier Bilder vollflächig">
    <p:bg>
      <p:bgPr>
        <a:solidFill>
          <a:srgbClr val="FFFFFF"/>
        </a:solidFill>
        <a:effectLst/>
      </p:bgPr>
    </p:bg>
    <p:spTree>
      <p:nvGrpSpPr>
        <p:cNvPr id="1" name=""/>
        <p:cNvGrpSpPr/>
        <p:nvPr/>
      </p:nvGrpSpPr>
      <p:grpSpPr>
        <a:xfrm>
          <a:off x="0" y="0"/>
          <a:ext cx="0" cy="0"/>
          <a:chOff x="0" y="0"/>
          <a:chExt cx="0" cy="0"/>
        </a:xfrm>
      </p:grpSpPr>
      <p:pic>
        <p:nvPicPr>
          <p:cNvPr id="67" name="Grafik 6"/>
          <p:cNvPicPr/>
          <p:nvPr/>
        </p:nvPicPr>
        <p:blipFill>
          <a:blip r:embed="rId2"/>
          <a:stretch/>
        </p:blipFill>
        <p:spPr>
          <a:xfrm>
            <a:off x="479520" y="6228000"/>
            <a:ext cx="1388880" cy="300240"/>
          </a:xfrm>
          <a:prstGeom prst="rect">
            <a:avLst/>
          </a:prstGeom>
          <a:noFill/>
          <a:ln w="0">
            <a:noFill/>
          </a:ln>
        </p:spPr>
      </p:pic>
      <p:sp>
        <p:nvSpPr>
          <p:cNvPr id="68" name="PlaceHolder 1"/>
          <p:cNvSpPr>
            <a:spLocks noGrp="1"/>
          </p:cNvSpPr>
          <p:nvPr>
            <p:ph type="body"/>
          </p:nvPr>
        </p:nvSpPr>
        <p:spPr>
          <a:xfrm>
            <a:off x="6095880" y="0"/>
            <a:ext cx="609552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69" name="PlaceHolder 2"/>
          <p:cNvSpPr>
            <a:spLocks noGrp="1"/>
          </p:cNvSpPr>
          <p:nvPr>
            <p:ph type="body"/>
          </p:nvPr>
        </p:nvSpPr>
        <p:spPr>
          <a:xfrm>
            <a:off x="0" y="0"/>
            <a:ext cx="609552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70" name="PlaceHolder 3"/>
          <p:cNvSpPr>
            <a:spLocks noGrp="1"/>
          </p:cNvSpPr>
          <p:nvPr>
            <p:ph type="body"/>
          </p:nvPr>
        </p:nvSpPr>
        <p:spPr>
          <a:xfrm>
            <a:off x="11485080" y="437400"/>
            <a:ext cx="708840" cy="852840"/>
          </a:xfrm>
          <a:prstGeom prst="rect">
            <a:avLst/>
          </a:prstGeom>
          <a:noFill/>
          <a:ln w="0">
            <a:noFill/>
          </a:ln>
        </p:spPr>
        <p:txBody>
          <a:bodyPr lIns="0" tIns="28800" rIns="0" bIns="0" anchor="t">
            <a:noAutofit/>
          </a:bodyPr>
          <a:lstStyle/>
          <a:p>
            <a:pPr lvl="0" indent="0" defTabSz="914400">
              <a:lnSpc>
                <a:spcPct val="50000"/>
              </a:lnSpc>
              <a:buNone/>
              <a:tabLst>
                <a:tab pos="0" algn="l"/>
              </a:tabLst>
            </a:pPr>
            <a:r>
              <a:rPr lang="de-DE" sz="100" b="0" u="none" strike="noStrike">
                <a:solidFill>
                  <a:schemeClr val="accent1">
                    <a:alpha val="0"/>
                  </a:schemeClr>
                </a:solidFill>
                <a:effectLst/>
                <a:uFillTx/>
                <a:latin typeface="BaWue Sans"/>
              </a:rPr>
              <a:t>Mastertextformat bearbeiten</a:t>
            </a:r>
          </a:p>
          <a:p>
            <a:pPr lvl="1" indent="0" defTabSz="914400">
              <a:lnSpc>
                <a:spcPct val="50000"/>
              </a:lnSpc>
              <a:buNone/>
              <a:tabLst>
                <a:tab pos="0" algn="l"/>
              </a:tabLst>
            </a:pPr>
            <a:r>
              <a:rPr lang="de-DE" sz="100" b="0" u="none" strike="noStrike">
                <a:solidFill>
                  <a:schemeClr val="accent1">
                    <a:alpha val="0"/>
                  </a:schemeClr>
                </a:solidFill>
                <a:effectLst/>
                <a:uFillTx/>
                <a:latin typeface="BaWue Sans"/>
              </a:rPr>
              <a:t>Zweite Ebene</a:t>
            </a:r>
          </a:p>
          <a:p>
            <a:pPr lvl="2" indent="0" defTabSz="914400">
              <a:lnSpc>
                <a:spcPct val="50000"/>
              </a:lnSpc>
              <a:buNone/>
              <a:tabLst>
                <a:tab pos="0" algn="l"/>
              </a:tabLst>
            </a:pPr>
            <a:r>
              <a:rPr lang="de-DE" sz="100" b="0" u="none" strike="noStrike">
                <a:solidFill>
                  <a:schemeClr val="accent1">
                    <a:alpha val="0"/>
                  </a:schemeClr>
                </a:solidFill>
                <a:effectLst/>
                <a:uFillTx/>
                <a:latin typeface="BaWue Sans"/>
              </a:rPr>
              <a:t>Dritte Ebene</a:t>
            </a:r>
          </a:p>
          <a:p>
            <a:pPr lvl="3" indent="0" defTabSz="914400">
              <a:lnSpc>
                <a:spcPct val="50000"/>
              </a:lnSpc>
              <a:buNone/>
              <a:tabLst>
                <a:tab pos="0" algn="l"/>
              </a:tabLst>
            </a:pPr>
            <a:r>
              <a:rPr lang="de-DE" sz="100" b="0" u="none" strike="noStrike">
                <a:solidFill>
                  <a:schemeClr val="accent1">
                    <a:alpha val="0"/>
                  </a:schemeClr>
                </a:solidFill>
                <a:effectLst/>
                <a:uFillTx/>
                <a:latin typeface="BaWue Sans"/>
              </a:rPr>
              <a:t>Vierte Ebene</a:t>
            </a:r>
          </a:p>
          <a:p>
            <a:pPr lvl="4" indent="0" defTabSz="914400">
              <a:lnSpc>
                <a:spcPct val="50000"/>
              </a:lnSpc>
              <a:buNone/>
              <a:tabLst>
                <a:tab pos="0" algn="l"/>
              </a:tabLst>
            </a:pPr>
            <a:r>
              <a:rPr lang="de-DE" sz="100" b="0" u="none" strike="noStrike">
                <a:solidFill>
                  <a:schemeClr val="accent1">
                    <a:alpha val="0"/>
                  </a:schemeClr>
                </a:solidFill>
                <a:effectLst/>
                <a:uFillTx/>
                <a:latin typeface="BaWue Sans"/>
              </a:rPr>
              <a:t>Fünfte Ebene</a:t>
            </a:r>
            <a:endParaRPr lang="de-DE" sz="100" b="1" u="none" strike="noStrike">
              <a:solidFill>
                <a:schemeClr val="dk1"/>
              </a:solidFill>
              <a:effectLst/>
              <a:uFillTx/>
              <a:latin typeface="BaWue Sans"/>
            </a:endParaRPr>
          </a:p>
        </p:txBody>
      </p:sp>
      <p:sp>
        <p:nvSpPr>
          <p:cNvPr id="71" name="PlaceHolder 4"/>
          <p:cNvSpPr>
            <a:spLocks noGrp="1"/>
          </p:cNvSpPr>
          <p:nvPr>
            <p:ph type="body"/>
          </p:nvPr>
        </p:nvSpPr>
        <p:spPr>
          <a:xfrm>
            <a:off x="-2160" y="3422880"/>
            <a:ext cx="609552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72" name="PlaceHolder 5"/>
          <p:cNvSpPr>
            <a:spLocks noGrp="1"/>
          </p:cNvSpPr>
          <p:nvPr>
            <p:ph type="body"/>
          </p:nvPr>
        </p:nvSpPr>
        <p:spPr>
          <a:xfrm>
            <a:off x="6093720" y="3422880"/>
            <a:ext cx="609552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73" name="PlaceHolder 6"/>
          <p:cNvSpPr>
            <a:spLocks noGrp="1"/>
          </p:cNvSpPr>
          <p:nvPr>
            <p:ph type="body"/>
          </p:nvPr>
        </p:nvSpPr>
        <p:spPr>
          <a:xfrm>
            <a:off x="11484000" y="435600"/>
            <a:ext cx="708840" cy="852840"/>
          </a:xfrm>
          <a:prstGeom prst="rect">
            <a:avLst/>
          </a:prstGeom>
          <a:blipFill rotWithShape="0">
            <a:blip r:embed="rId3"/>
            <a:stretch/>
          </a:blipFill>
          <a:ln w="0">
            <a:noFill/>
          </a:ln>
        </p:spPr>
        <p:txBody>
          <a:bodyPr lIns="0" tIns="28800" rIns="0" bIns="0" anchor="t">
            <a:noAutofit/>
          </a:bodyPr>
          <a:lstStyle/>
          <a:p>
            <a:pPr lvl="0" indent="0" defTabSz="914400">
              <a:lnSpc>
                <a:spcPct val="10000"/>
              </a:lnSpc>
              <a:buNone/>
              <a:tabLst>
                <a:tab pos="0" algn="l"/>
              </a:tabLst>
            </a:pPr>
            <a:r>
              <a:rPr lang="de-DE" sz="100" b="1" u="none" strike="noStrike">
                <a:solidFill>
                  <a:srgbClr val="FFFFFF">
                    <a:alpha val="1000"/>
                  </a:srgbClr>
                </a:solidFill>
                <a:effectLst/>
                <a:uFillTx/>
                <a:latin typeface="BaWue Sans"/>
              </a:rPr>
              <a:t>Mastertextformat bearbeiten</a:t>
            </a:r>
          </a:p>
          <a:p>
            <a:pPr lvl="1" indent="0" defTabSz="914400">
              <a:lnSpc>
                <a:spcPct val="10000"/>
              </a:lnSpc>
              <a:buNone/>
              <a:tabLst>
                <a:tab pos="0" algn="l"/>
              </a:tabLst>
            </a:pPr>
            <a:r>
              <a:rPr lang="de-DE" sz="100" b="1" u="none" strike="noStrike">
                <a:solidFill>
                  <a:srgbClr val="FFFFFF">
                    <a:alpha val="1000"/>
                  </a:srgbClr>
                </a:solidFill>
                <a:effectLst/>
                <a:uFillTx/>
                <a:latin typeface="BaWue Sans"/>
              </a:rPr>
              <a:t>Zweite Ebene</a:t>
            </a:r>
          </a:p>
          <a:p>
            <a:pPr lvl="2" indent="0" defTabSz="914400">
              <a:lnSpc>
                <a:spcPct val="10000"/>
              </a:lnSpc>
              <a:buNone/>
              <a:tabLst>
                <a:tab pos="0" algn="l"/>
              </a:tabLst>
            </a:pPr>
            <a:r>
              <a:rPr lang="de-DE" sz="100" b="1" u="none" strike="noStrike">
                <a:solidFill>
                  <a:srgbClr val="FFFFFF">
                    <a:alpha val="1000"/>
                  </a:srgbClr>
                </a:solidFill>
                <a:effectLst/>
                <a:uFillTx/>
                <a:latin typeface="BaWue Sans"/>
              </a:rPr>
              <a:t>Dritte Ebene</a:t>
            </a:r>
          </a:p>
          <a:p>
            <a:pPr lvl="3" indent="0" defTabSz="914400">
              <a:lnSpc>
                <a:spcPct val="10000"/>
              </a:lnSpc>
              <a:buNone/>
              <a:tabLst>
                <a:tab pos="0" algn="l"/>
              </a:tabLst>
            </a:pPr>
            <a:r>
              <a:rPr lang="de-DE" sz="100" b="1" u="none" strike="noStrike">
                <a:solidFill>
                  <a:srgbClr val="FFFFFF">
                    <a:alpha val="1000"/>
                  </a:srgbClr>
                </a:solidFill>
                <a:effectLst/>
                <a:uFillTx/>
                <a:latin typeface="BaWue Sans"/>
              </a:rPr>
              <a:t>Vierte Ebene</a:t>
            </a:r>
          </a:p>
          <a:p>
            <a:pPr lvl="4" indent="0" defTabSz="914400">
              <a:lnSpc>
                <a:spcPct val="10000"/>
              </a:lnSpc>
              <a:buNone/>
              <a:tabLst>
                <a:tab pos="0" algn="l"/>
              </a:tabLst>
            </a:pPr>
            <a:r>
              <a:rPr lang="de-DE" sz="100" b="1" u="none" strike="noStrike">
                <a:solidFill>
                  <a:srgbClr val="FFFFFF">
                    <a:alpha val="1000"/>
                  </a:srgbClr>
                </a:solidFill>
                <a:effectLst/>
                <a:uFillTx/>
                <a:latin typeface="BaWue Sans"/>
              </a:rPr>
              <a:t>Fünfte Ebene</a:t>
            </a:r>
            <a:endParaRPr lang="de-DE" sz="100" b="1" u="none" strike="noStrike">
              <a:solidFill>
                <a:schemeClr val="dk1"/>
              </a:solidFill>
              <a:effectLst/>
              <a:uFillTx/>
              <a:latin typeface="BaWue Sans"/>
            </a:endParaRPr>
          </a:p>
        </p:txBody>
      </p:sp>
      <p:sp>
        <p:nvSpPr>
          <p:cNvPr id="74" name="PlaceHolder 7"/>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de-DE" sz="1800" b="0" u="none" strike="noStrike">
                <a:solidFill>
                  <a:schemeClr val="dk1"/>
                </a:solidFill>
                <a:effectLst/>
                <a:uFillTx/>
                <a:latin typeface="BaWue Sans"/>
              </a:rPr>
              <a:t>Mastertitelformat bearbeiten</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elfolie mit zwei Bildern">
    <p:bg>
      <p:bgPr>
        <a:solidFill>
          <a:schemeClr val="accent1"/>
        </a:solidFill>
        <a:effectLst/>
      </p:bgPr>
    </p:bg>
    <p:spTree>
      <p:nvGrpSpPr>
        <p:cNvPr id="1" name=""/>
        <p:cNvGrpSpPr/>
        <p:nvPr/>
      </p:nvGrpSpPr>
      <p:grpSpPr>
        <a:xfrm>
          <a:off x="0" y="0"/>
          <a:ext cx="0" cy="0"/>
          <a:chOff x="0" y="0"/>
          <a:chExt cx="0" cy="0"/>
        </a:xfrm>
      </p:grpSpPr>
      <p:pic>
        <p:nvPicPr>
          <p:cNvPr id="75" name="Grafik 6"/>
          <p:cNvPicPr/>
          <p:nvPr/>
        </p:nvPicPr>
        <p:blipFill>
          <a:blip r:embed="rId2"/>
          <a:stretch/>
        </p:blipFill>
        <p:spPr>
          <a:xfrm>
            <a:off x="479520" y="6228000"/>
            <a:ext cx="1388880" cy="300240"/>
          </a:xfrm>
          <a:prstGeom prst="rect">
            <a:avLst/>
          </a:prstGeom>
          <a:noFill/>
          <a:ln w="0">
            <a:noFill/>
          </a:ln>
        </p:spPr>
      </p:pic>
      <p:sp>
        <p:nvSpPr>
          <p:cNvPr id="76" name="PlaceHolder 1"/>
          <p:cNvSpPr>
            <a:spLocks noGrp="1"/>
          </p:cNvSpPr>
          <p:nvPr>
            <p:ph type="title"/>
          </p:nvPr>
        </p:nvSpPr>
        <p:spPr>
          <a:xfrm>
            <a:off x="407520" y="332640"/>
            <a:ext cx="5470920" cy="935640"/>
          </a:xfrm>
          <a:prstGeom prst="rect">
            <a:avLst/>
          </a:prstGeom>
          <a:noFill/>
          <a:ln w="0">
            <a:noFill/>
          </a:ln>
        </p:spPr>
        <p:txBody>
          <a:bodyPr lIns="0" tIns="36000" rIns="0" bIns="0" anchor="t">
            <a:noAutofit/>
          </a:bodyPr>
          <a:lstStyle/>
          <a:p>
            <a:pPr indent="0" defTabSz="914400">
              <a:lnSpc>
                <a:spcPct val="90000"/>
              </a:lnSpc>
              <a:buNone/>
            </a:pPr>
            <a:r>
              <a:rPr lang="de-DE" sz="5000" b="1" u="none" strike="noStrike">
                <a:solidFill>
                  <a:schemeClr val="dk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78" name="PlaceHolder 2"/>
          <p:cNvSpPr>
            <a:spLocks noGrp="1"/>
          </p:cNvSpPr>
          <p:nvPr>
            <p:ph type="body"/>
          </p:nvPr>
        </p:nvSpPr>
        <p:spPr>
          <a:xfrm>
            <a:off x="6095880" y="0"/>
            <a:ext cx="609552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79" name="PlaceHolder 3"/>
          <p:cNvSpPr>
            <a:spLocks noGrp="1"/>
          </p:cNvSpPr>
          <p:nvPr>
            <p:ph type="body"/>
          </p:nvPr>
        </p:nvSpPr>
        <p:spPr>
          <a:xfrm>
            <a:off x="6095880" y="3429000"/>
            <a:ext cx="609984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Nur Titel">
    <p:bg>
      <p:bgPr>
        <a:solidFill>
          <a:srgbClr val="FFFFFF"/>
        </a:solidFill>
        <a:effectLst/>
      </p:bgPr>
    </p:bg>
    <p:spTree>
      <p:nvGrpSpPr>
        <p:cNvPr id="1" name=""/>
        <p:cNvGrpSpPr/>
        <p:nvPr/>
      </p:nvGrpSpPr>
      <p:grpSpPr>
        <a:xfrm>
          <a:off x="0" y="0"/>
          <a:ext cx="0" cy="0"/>
          <a:chOff x="0" y="0"/>
          <a:chExt cx="0" cy="0"/>
        </a:xfrm>
      </p:grpSpPr>
      <p:pic>
        <p:nvPicPr>
          <p:cNvPr id="80" name="Grafik 6"/>
          <p:cNvPicPr/>
          <p:nvPr/>
        </p:nvPicPr>
        <p:blipFill>
          <a:blip r:embed="rId2"/>
          <a:stretch/>
        </p:blipFill>
        <p:spPr>
          <a:xfrm>
            <a:off x="479520" y="6228000"/>
            <a:ext cx="1388880" cy="300240"/>
          </a:xfrm>
          <a:prstGeom prst="rect">
            <a:avLst/>
          </a:prstGeom>
          <a:noFill/>
          <a:ln w="0">
            <a:noFill/>
          </a:ln>
        </p:spPr>
      </p:pic>
      <p:sp>
        <p:nvSpPr>
          <p:cNvPr id="81" name="PlaceHolder 1"/>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82" name="PlaceHolder 2"/>
          <p:cNvSpPr>
            <a:spLocks noGrp="1"/>
          </p:cNvSpPr>
          <p:nvPr>
            <p:ph type="ftr" idx="13"/>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83" name="PlaceHolder 3"/>
          <p:cNvSpPr>
            <a:spLocks noGrp="1"/>
          </p:cNvSpPr>
          <p:nvPr>
            <p:ph type="sldNum" idx="14"/>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2039BA44-0C49-47E1-BBDD-C4EC7390FC57}"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bg>
      <p:bgPr>
        <a:solidFill>
          <a:srgbClr val="FFFFFF"/>
        </a:solidFill>
        <a:effectLst/>
      </p:bgPr>
    </p:bg>
    <p:spTree>
      <p:nvGrpSpPr>
        <p:cNvPr id="1" name=""/>
        <p:cNvGrpSpPr/>
        <p:nvPr/>
      </p:nvGrpSpPr>
      <p:grpSpPr>
        <a:xfrm>
          <a:off x="0" y="0"/>
          <a:ext cx="0" cy="0"/>
          <a:chOff x="0" y="0"/>
          <a:chExt cx="0" cy="0"/>
        </a:xfrm>
      </p:grpSpPr>
      <p:pic>
        <p:nvPicPr>
          <p:cNvPr id="84" name="Grafik 6"/>
          <p:cNvPicPr/>
          <p:nvPr/>
        </p:nvPicPr>
        <p:blipFill>
          <a:blip r:embed="rId2"/>
          <a:stretch/>
        </p:blipFill>
        <p:spPr>
          <a:xfrm>
            <a:off x="479520" y="6228000"/>
            <a:ext cx="1388880" cy="300240"/>
          </a:xfrm>
          <a:prstGeom prst="rect">
            <a:avLst/>
          </a:prstGeom>
          <a:noFill/>
          <a:ln w="0">
            <a:noFill/>
          </a:ln>
        </p:spPr>
      </p:pic>
      <p:sp>
        <p:nvSpPr>
          <p:cNvPr id="85" name="PlaceHolder 1"/>
          <p:cNvSpPr>
            <a:spLocks noGrp="1"/>
          </p:cNvSpPr>
          <p:nvPr>
            <p:ph type="ftr" idx="15"/>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86" name="PlaceHolder 2"/>
          <p:cNvSpPr>
            <a:spLocks noGrp="1"/>
          </p:cNvSpPr>
          <p:nvPr>
            <p:ph type="sldNum" idx="16"/>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55036F85-90AE-4E88-9028-C1E2B68F069C}"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87" name="PlaceHolder 3"/>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de-DE" sz="1800" b="0" u="none" strike="noStrike">
                <a:solidFill>
                  <a:schemeClr val="dk1"/>
                </a:solidFill>
                <a:effectLst/>
                <a:uFillTx/>
                <a:latin typeface="BaWue Sans"/>
              </a:rPr>
              <a:t>Mastertitelformat bearbeiten</a:t>
            </a:r>
          </a:p>
        </p:txBody>
      </p:sp>
      <p:sp>
        <p:nvSpPr>
          <p:cNvPr id="88" name="PlaceHolder 4"/>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lvl="0"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Mastertextformat bearbeiten</a:t>
            </a:r>
          </a:p>
          <a:p>
            <a:pPr marL="432000" lvl="1"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Zweite Ebene</a:t>
            </a:r>
          </a:p>
          <a:p>
            <a:pPr marL="432000" lvl="2"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Dritte Ebene</a:t>
            </a:r>
          </a:p>
          <a:p>
            <a:pPr marL="432000" lvl="3"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Vierte Ebene</a:t>
            </a:r>
          </a:p>
          <a:p>
            <a:pPr marL="432000" lvl="4" indent="-324000">
              <a:lnSpc>
                <a:spcPct val="115000"/>
              </a:lnSpc>
              <a:spcBef>
                <a:spcPts val="1417"/>
              </a:spcBef>
              <a:buClr>
                <a:srgbClr val="000000"/>
              </a:buClr>
              <a:buSzPct val="45000"/>
              <a:buFont typeface="Wingdings" charset="2"/>
              <a:buChar char=""/>
            </a:pPr>
            <a:r>
              <a:rPr lang="de-DE" sz="1800" b="1" u="none" strike="noStrike">
                <a:solidFill>
                  <a:schemeClr val="dk1"/>
                </a:solidFill>
                <a:effectLst/>
                <a:uFillTx/>
                <a:latin typeface="BaWue Sans"/>
              </a:rPr>
              <a:t>Fünfte Ebene</a:t>
            </a:r>
            <a:endParaRPr lang="de-DE" sz="2000" b="0" u="none" strike="noStrike">
              <a:solidFill>
                <a:schemeClr val="dk1"/>
              </a:solidFill>
              <a:effectLst/>
              <a:uFillTx/>
              <a:latin typeface="BaWue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Abschlussfolie weiss">
    <p:bg>
      <p:bgPr>
        <a:solidFill>
          <a:srgbClr val="FFFFFF"/>
        </a:solidFill>
        <a:effectLst/>
      </p:bgPr>
    </p:bg>
    <p:spTree>
      <p:nvGrpSpPr>
        <p:cNvPr id="1" name=""/>
        <p:cNvGrpSpPr/>
        <p:nvPr/>
      </p:nvGrpSpPr>
      <p:grpSpPr>
        <a:xfrm>
          <a:off x="0" y="0"/>
          <a:ext cx="0" cy="0"/>
          <a:chOff x="0" y="0"/>
          <a:chExt cx="0" cy="0"/>
        </a:xfrm>
      </p:grpSpPr>
      <p:pic>
        <p:nvPicPr>
          <p:cNvPr id="89" name="Grafik 6"/>
          <p:cNvPicPr/>
          <p:nvPr/>
        </p:nvPicPr>
        <p:blipFill>
          <a:blip r:embed="rId2"/>
          <a:stretch/>
        </p:blipFill>
        <p:spPr>
          <a:xfrm>
            <a:off x="479520" y="6228000"/>
            <a:ext cx="1388880" cy="300240"/>
          </a:xfrm>
          <a:prstGeom prst="rect">
            <a:avLst/>
          </a:prstGeom>
          <a:noFill/>
          <a:ln w="0">
            <a:noFill/>
          </a:ln>
        </p:spPr>
      </p:pic>
      <p:sp>
        <p:nvSpPr>
          <p:cNvPr id="90" name="PlaceHolder 1"/>
          <p:cNvSpPr>
            <a:spLocks noGrp="1"/>
          </p:cNvSpPr>
          <p:nvPr>
            <p:ph type="ftr" idx="17"/>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91" name="PlaceHolder 2"/>
          <p:cNvSpPr>
            <a:spLocks noGrp="1"/>
          </p:cNvSpPr>
          <p:nvPr>
            <p:ph type="sldNum" idx="18"/>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C84265C7-8E2D-4C9B-B6D6-3229435D539B}"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92" name="PlaceHolder 3"/>
          <p:cNvSpPr>
            <a:spLocks noGrp="1"/>
          </p:cNvSpPr>
          <p:nvPr>
            <p:ph type="title"/>
          </p:nvPr>
        </p:nvSpPr>
        <p:spPr>
          <a:xfrm>
            <a:off x="422640" y="332640"/>
            <a:ext cx="10439640" cy="71964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dk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93" name="PlaceHolder 4"/>
          <p:cNvSpPr>
            <a:spLocks noGrp="1"/>
          </p:cNvSpPr>
          <p:nvPr>
            <p:ph type="body"/>
          </p:nvPr>
        </p:nvSpPr>
        <p:spPr>
          <a:xfrm>
            <a:off x="11484000" y="435600"/>
            <a:ext cx="708840" cy="852840"/>
          </a:xfrm>
          <a:prstGeom prst="rect">
            <a:avLst/>
          </a:prstGeom>
          <a:blipFill rotWithShape="0">
            <a:blip r:embed="rId3"/>
            <a:stretch/>
          </a:blipFill>
          <a:ln w="0">
            <a:noFill/>
          </a:ln>
        </p:spPr>
        <p:txBody>
          <a:bodyPr lIns="0" tIns="28800" rIns="0" bIns="0" anchor="t">
            <a:noAutofit/>
          </a:bodyPr>
          <a:lstStyle/>
          <a:p>
            <a:pPr lvl="0" indent="0" defTabSz="914400">
              <a:lnSpc>
                <a:spcPct val="10000"/>
              </a:lnSpc>
              <a:buNone/>
              <a:tabLst>
                <a:tab pos="0" algn="l"/>
              </a:tabLst>
            </a:pPr>
            <a:r>
              <a:rPr lang="de-DE" sz="100" b="1" u="none" strike="noStrike">
                <a:solidFill>
                  <a:srgbClr val="FFFFFF">
                    <a:alpha val="1000"/>
                  </a:srgbClr>
                </a:solidFill>
                <a:effectLst/>
                <a:uFillTx/>
                <a:latin typeface="BaWue Sans"/>
              </a:rPr>
              <a:t>Mastertextformat bearbeiten</a:t>
            </a:r>
          </a:p>
          <a:p>
            <a:pPr lvl="1" indent="0" defTabSz="914400">
              <a:lnSpc>
                <a:spcPct val="10000"/>
              </a:lnSpc>
              <a:buNone/>
              <a:tabLst>
                <a:tab pos="0" algn="l"/>
              </a:tabLst>
            </a:pPr>
            <a:r>
              <a:rPr lang="de-DE" sz="100" b="1" u="none" strike="noStrike">
                <a:solidFill>
                  <a:srgbClr val="FFFFFF">
                    <a:alpha val="1000"/>
                  </a:srgbClr>
                </a:solidFill>
                <a:effectLst/>
                <a:uFillTx/>
                <a:latin typeface="BaWue Sans"/>
              </a:rPr>
              <a:t>Zweite Ebene</a:t>
            </a:r>
          </a:p>
          <a:p>
            <a:pPr lvl="2" indent="0" defTabSz="914400">
              <a:lnSpc>
                <a:spcPct val="10000"/>
              </a:lnSpc>
              <a:buNone/>
              <a:tabLst>
                <a:tab pos="0" algn="l"/>
              </a:tabLst>
            </a:pPr>
            <a:r>
              <a:rPr lang="de-DE" sz="100" b="1" u="none" strike="noStrike">
                <a:solidFill>
                  <a:srgbClr val="FFFFFF">
                    <a:alpha val="1000"/>
                  </a:srgbClr>
                </a:solidFill>
                <a:effectLst/>
                <a:uFillTx/>
                <a:latin typeface="BaWue Sans"/>
              </a:rPr>
              <a:t>Dritte Ebene</a:t>
            </a:r>
          </a:p>
          <a:p>
            <a:pPr lvl="3" indent="0" defTabSz="914400">
              <a:lnSpc>
                <a:spcPct val="10000"/>
              </a:lnSpc>
              <a:buNone/>
              <a:tabLst>
                <a:tab pos="0" algn="l"/>
              </a:tabLst>
            </a:pPr>
            <a:r>
              <a:rPr lang="de-DE" sz="100" b="1" u="none" strike="noStrike">
                <a:solidFill>
                  <a:srgbClr val="FFFFFF">
                    <a:alpha val="1000"/>
                  </a:srgbClr>
                </a:solidFill>
                <a:effectLst/>
                <a:uFillTx/>
                <a:latin typeface="BaWue Sans"/>
              </a:rPr>
              <a:t>Vierte Ebene</a:t>
            </a:r>
          </a:p>
          <a:p>
            <a:pPr lvl="4" indent="0" defTabSz="914400">
              <a:lnSpc>
                <a:spcPct val="10000"/>
              </a:lnSpc>
              <a:buNone/>
              <a:tabLst>
                <a:tab pos="0" algn="l"/>
              </a:tabLst>
            </a:pPr>
            <a:r>
              <a:rPr lang="de-DE" sz="100" b="1" u="none" strike="noStrike">
                <a:solidFill>
                  <a:srgbClr val="FFFFFF">
                    <a:alpha val="1000"/>
                  </a:srgbClr>
                </a:solidFill>
                <a:effectLst/>
                <a:uFillTx/>
                <a:latin typeface="BaWue Sans"/>
              </a:rPr>
              <a:t>Fünfte Ebene</a:t>
            </a:r>
            <a:endParaRPr lang="de-DE" sz="100" b="1" u="none" strike="noStrike">
              <a:solidFill>
                <a:schemeClr val="dk1"/>
              </a:solidFill>
              <a:effectLst/>
              <a:uFillTx/>
              <a:latin typeface="BaWue Sans"/>
            </a:endParaRPr>
          </a:p>
        </p:txBody>
      </p:sp>
      <p:sp>
        <p:nvSpPr>
          <p:cNvPr id="94" name="PlaceHolder 5"/>
          <p:cNvSpPr>
            <a:spLocks noGrp="1"/>
          </p:cNvSpPr>
          <p:nvPr>
            <p:ph type="body"/>
          </p:nvPr>
        </p:nvSpPr>
        <p:spPr>
          <a:xfrm>
            <a:off x="407520" y="1268640"/>
            <a:ext cx="11375640" cy="475164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bschlussfolie schwarz">
    <p:bg>
      <p:bgPr>
        <a:solidFill>
          <a:schemeClr val="dk1"/>
        </a:solidFill>
        <a:effectLst/>
      </p:bgPr>
    </p:bg>
    <p:spTree>
      <p:nvGrpSpPr>
        <p:cNvPr id="1" name=""/>
        <p:cNvGrpSpPr/>
        <p:nvPr/>
      </p:nvGrpSpPr>
      <p:grpSpPr>
        <a:xfrm>
          <a:off x="0" y="0"/>
          <a:ext cx="0" cy="0"/>
          <a:chOff x="0" y="0"/>
          <a:chExt cx="0" cy="0"/>
        </a:xfrm>
      </p:grpSpPr>
      <p:pic>
        <p:nvPicPr>
          <p:cNvPr id="95" name="Grafik 6"/>
          <p:cNvPicPr/>
          <p:nvPr/>
        </p:nvPicPr>
        <p:blipFill>
          <a:blip r:embed="rId2"/>
          <a:stretch/>
        </p:blipFill>
        <p:spPr>
          <a:xfrm>
            <a:off x="479520" y="6228000"/>
            <a:ext cx="1388880" cy="300240"/>
          </a:xfrm>
          <a:prstGeom prst="rect">
            <a:avLst/>
          </a:prstGeom>
          <a:noFill/>
          <a:ln w="0">
            <a:noFill/>
          </a:ln>
        </p:spPr>
      </p:pic>
      <p:sp>
        <p:nvSpPr>
          <p:cNvPr id="96" name="PlaceHolder 1"/>
          <p:cNvSpPr>
            <a:spLocks noGrp="1"/>
          </p:cNvSpPr>
          <p:nvPr>
            <p:ph type="ftr" idx="19"/>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lt1"/>
                </a:solidFill>
                <a:effectLst/>
                <a:uFillTx/>
                <a:latin typeface="BaWue Sans"/>
              </a:defRPr>
            </a:lvl1pPr>
          </a:lstStyle>
          <a:p>
            <a:pPr indent="0" algn="r" defTabSz="914400">
              <a:lnSpc>
                <a:spcPct val="100000"/>
              </a:lnSpc>
              <a:buNone/>
            </a:pPr>
            <a:r>
              <a:rPr lang="de-DE" sz="900" b="0" u="none" strike="noStrike">
                <a:solidFill>
                  <a:schemeClr val="lt1"/>
                </a:solidFill>
                <a:effectLst/>
                <a:uFillTx/>
                <a:latin typeface="BaWue Sans"/>
              </a:rPr>
              <a:t>&lt;Fußzeile&gt;</a:t>
            </a:r>
            <a:endParaRPr lang="de-DE" sz="900" b="0" u="none" strike="noStrike">
              <a:solidFill>
                <a:srgbClr val="FFFFFF"/>
              </a:solidFill>
              <a:effectLst/>
              <a:uFillTx/>
              <a:latin typeface="Times New Roman"/>
            </a:endParaRPr>
          </a:p>
        </p:txBody>
      </p:sp>
      <p:sp>
        <p:nvSpPr>
          <p:cNvPr id="97" name="PlaceHolder 2"/>
          <p:cNvSpPr>
            <a:spLocks noGrp="1"/>
          </p:cNvSpPr>
          <p:nvPr>
            <p:ph type="sldNum" idx="20"/>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lt1"/>
                </a:solidFill>
                <a:effectLst/>
                <a:uFillTx/>
                <a:latin typeface="BaWue Sans"/>
              </a:defRPr>
            </a:lvl1pPr>
          </a:lstStyle>
          <a:p>
            <a:pPr indent="0" algn="r" defTabSz="914400">
              <a:lnSpc>
                <a:spcPct val="100000"/>
              </a:lnSpc>
              <a:buNone/>
            </a:pPr>
            <a:fld id="{34119751-F82D-45B7-A369-8EB24CA3AE41}" type="slidenum">
              <a:rPr lang="de-DE" sz="900" b="0" u="none" strike="noStrike">
                <a:solidFill>
                  <a:schemeClr val="lt1"/>
                </a:solidFill>
                <a:effectLst/>
                <a:uFillTx/>
                <a:latin typeface="BaWue Sans"/>
              </a:rPr>
              <a:t>‹Nr.›</a:t>
            </a:fld>
            <a:endParaRPr lang="de-DE" sz="900" b="0" u="none" strike="noStrike">
              <a:solidFill>
                <a:srgbClr val="FFFFFF"/>
              </a:solidFill>
              <a:effectLst/>
              <a:uFillTx/>
              <a:latin typeface="Times New Roman"/>
            </a:endParaRPr>
          </a:p>
        </p:txBody>
      </p:sp>
      <p:sp>
        <p:nvSpPr>
          <p:cNvPr id="98" name="PlaceHolder 3"/>
          <p:cNvSpPr>
            <a:spLocks noGrp="1"/>
          </p:cNvSpPr>
          <p:nvPr>
            <p:ph type="title"/>
          </p:nvPr>
        </p:nvSpPr>
        <p:spPr>
          <a:xfrm>
            <a:off x="422640" y="332640"/>
            <a:ext cx="10439640" cy="71964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lt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99" name="PlaceHolder 4"/>
          <p:cNvSpPr>
            <a:spLocks noGrp="1"/>
          </p:cNvSpPr>
          <p:nvPr>
            <p:ph type="body"/>
          </p:nvPr>
        </p:nvSpPr>
        <p:spPr>
          <a:xfrm>
            <a:off x="11484000" y="435600"/>
            <a:ext cx="708840" cy="852840"/>
          </a:xfrm>
          <a:prstGeom prst="rect">
            <a:avLst/>
          </a:prstGeom>
          <a:blipFill rotWithShape="0">
            <a:blip r:embed="rId3"/>
            <a:stretch/>
          </a:blipFill>
          <a:ln w="0">
            <a:noFill/>
          </a:ln>
        </p:spPr>
        <p:txBody>
          <a:bodyPr lIns="0" tIns="28800" rIns="0" bIns="0" anchor="t">
            <a:noAutofit/>
          </a:bodyPr>
          <a:lstStyle/>
          <a:p>
            <a:pPr lvl="0" indent="0" defTabSz="914400">
              <a:lnSpc>
                <a:spcPct val="10000"/>
              </a:lnSpc>
              <a:buNone/>
              <a:tabLst>
                <a:tab pos="0" algn="l"/>
              </a:tabLst>
            </a:pPr>
            <a:r>
              <a:rPr lang="de-DE" sz="100" b="1" u="none" strike="noStrike">
                <a:solidFill>
                  <a:srgbClr val="FFFFFF">
                    <a:alpha val="1000"/>
                  </a:srgbClr>
                </a:solidFill>
                <a:effectLst/>
                <a:uFillTx/>
                <a:latin typeface="BaWue Sans"/>
              </a:rPr>
              <a:t>Mastertextformat bearbeiten</a:t>
            </a:r>
          </a:p>
          <a:p>
            <a:pPr lvl="1" indent="0" defTabSz="914400">
              <a:lnSpc>
                <a:spcPct val="10000"/>
              </a:lnSpc>
              <a:buNone/>
              <a:tabLst>
                <a:tab pos="0" algn="l"/>
              </a:tabLst>
            </a:pPr>
            <a:r>
              <a:rPr lang="de-DE" sz="100" b="1" u="none" strike="noStrike">
                <a:solidFill>
                  <a:srgbClr val="FFFFFF">
                    <a:alpha val="1000"/>
                  </a:srgbClr>
                </a:solidFill>
                <a:effectLst/>
                <a:uFillTx/>
                <a:latin typeface="BaWue Sans"/>
              </a:rPr>
              <a:t>Zweite Ebene</a:t>
            </a:r>
          </a:p>
          <a:p>
            <a:pPr lvl="2" indent="0" defTabSz="914400">
              <a:lnSpc>
                <a:spcPct val="10000"/>
              </a:lnSpc>
              <a:buNone/>
              <a:tabLst>
                <a:tab pos="0" algn="l"/>
              </a:tabLst>
            </a:pPr>
            <a:r>
              <a:rPr lang="de-DE" sz="100" b="1" u="none" strike="noStrike">
                <a:solidFill>
                  <a:srgbClr val="FFFFFF">
                    <a:alpha val="1000"/>
                  </a:srgbClr>
                </a:solidFill>
                <a:effectLst/>
                <a:uFillTx/>
                <a:latin typeface="BaWue Sans"/>
              </a:rPr>
              <a:t>Dritte Ebene</a:t>
            </a:r>
          </a:p>
          <a:p>
            <a:pPr lvl="3" indent="0" defTabSz="914400">
              <a:lnSpc>
                <a:spcPct val="10000"/>
              </a:lnSpc>
              <a:buNone/>
              <a:tabLst>
                <a:tab pos="0" algn="l"/>
              </a:tabLst>
            </a:pPr>
            <a:r>
              <a:rPr lang="de-DE" sz="100" b="1" u="none" strike="noStrike">
                <a:solidFill>
                  <a:srgbClr val="FFFFFF">
                    <a:alpha val="1000"/>
                  </a:srgbClr>
                </a:solidFill>
                <a:effectLst/>
                <a:uFillTx/>
                <a:latin typeface="BaWue Sans"/>
              </a:rPr>
              <a:t>Vierte Ebene</a:t>
            </a:r>
          </a:p>
          <a:p>
            <a:pPr lvl="4" indent="0" defTabSz="914400">
              <a:lnSpc>
                <a:spcPct val="10000"/>
              </a:lnSpc>
              <a:buNone/>
              <a:tabLst>
                <a:tab pos="0" algn="l"/>
              </a:tabLst>
            </a:pPr>
            <a:r>
              <a:rPr lang="de-DE" sz="100" b="1" u="none" strike="noStrike">
                <a:solidFill>
                  <a:srgbClr val="FFFFFF">
                    <a:alpha val="1000"/>
                  </a:srgbClr>
                </a:solidFill>
                <a:effectLst/>
                <a:uFillTx/>
                <a:latin typeface="BaWue Sans"/>
              </a:rPr>
              <a:t>Fünfte Ebene</a:t>
            </a:r>
            <a:endParaRPr lang="de-DE" sz="100" b="1" u="none" strike="noStrike">
              <a:solidFill>
                <a:schemeClr val="dk1"/>
              </a:solidFill>
              <a:effectLst/>
              <a:uFillTx/>
              <a:latin typeface="BaWue Sans"/>
            </a:endParaRPr>
          </a:p>
        </p:txBody>
      </p:sp>
      <p:pic>
        <p:nvPicPr>
          <p:cNvPr id="100" name="Grafik 6"/>
          <p:cNvPicPr/>
          <p:nvPr/>
        </p:nvPicPr>
        <p:blipFill>
          <a:blip r:embed="rId4"/>
          <a:stretch/>
        </p:blipFill>
        <p:spPr>
          <a:xfrm>
            <a:off x="485280" y="6228000"/>
            <a:ext cx="1396800" cy="302040"/>
          </a:xfrm>
          <a:prstGeom prst="rect">
            <a:avLst/>
          </a:prstGeom>
          <a:noFill/>
          <a:ln w="0">
            <a:noFill/>
          </a:ln>
        </p:spPr>
      </p:pic>
      <p:sp>
        <p:nvSpPr>
          <p:cNvPr id="101" name="PlaceHolder 5"/>
          <p:cNvSpPr>
            <a:spLocks noGrp="1"/>
          </p:cNvSpPr>
          <p:nvPr>
            <p:ph type="body"/>
          </p:nvPr>
        </p:nvSpPr>
        <p:spPr>
          <a:xfrm>
            <a:off x="407520" y="1268640"/>
            <a:ext cx="11375640" cy="475272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lt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lt1"/>
                </a:solidFill>
                <a:effectLst/>
                <a:uFillTx/>
                <a:latin typeface="BaWue Sans"/>
              </a:rPr>
              <a:t>Zweite Ebene</a:t>
            </a:r>
          </a:p>
          <a:p>
            <a:pPr lvl="2" indent="0" defTabSz="914400">
              <a:lnSpc>
                <a:spcPct val="115000"/>
              </a:lnSpc>
              <a:buNone/>
              <a:tabLst>
                <a:tab pos="0" algn="l"/>
              </a:tabLst>
            </a:pPr>
            <a:r>
              <a:rPr lang="de-DE" sz="1800" b="1" u="none" strike="noStrike">
                <a:solidFill>
                  <a:schemeClr val="lt1"/>
                </a:solidFill>
                <a:effectLst/>
                <a:uFillTx/>
                <a:latin typeface="BaWue Sans"/>
              </a:rPr>
              <a:t>Dritte Ebene</a:t>
            </a:r>
          </a:p>
          <a:p>
            <a:pPr lvl="3" indent="0" defTabSz="914400">
              <a:lnSpc>
                <a:spcPct val="115000"/>
              </a:lnSpc>
              <a:buNone/>
              <a:tabLst>
                <a:tab pos="0" algn="l"/>
              </a:tabLst>
            </a:pPr>
            <a:r>
              <a:rPr lang="de-DE" sz="1800" b="1" u="none" strike="noStrike">
                <a:solidFill>
                  <a:schemeClr val="lt1"/>
                </a:solidFill>
                <a:effectLst/>
                <a:uFillTx/>
                <a:latin typeface="BaWue Sans"/>
              </a:rPr>
              <a:t>Vierte Ebene</a:t>
            </a:r>
          </a:p>
          <a:p>
            <a:pPr lvl="4" indent="0" defTabSz="914400">
              <a:lnSpc>
                <a:spcPct val="115000"/>
              </a:lnSpc>
              <a:buNone/>
              <a:tabLst>
                <a:tab pos="0" algn="l"/>
              </a:tabLst>
            </a:pPr>
            <a:r>
              <a:rPr lang="de-DE" sz="1800" b="1" u="none" strike="noStrike">
                <a:solidFill>
                  <a:schemeClr val="lt1"/>
                </a:solidFill>
                <a:effectLst/>
                <a:uFillTx/>
                <a:latin typeface="BaWue Sans"/>
              </a:rPr>
              <a:t>Fünfte Ebene</a:t>
            </a:r>
            <a:endParaRPr lang="de-DE" sz="1800" b="1" u="none" strike="noStrike">
              <a:solidFill>
                <a:schemeClr val="dk1"/>
              </a:solidFill>
              <a:effectLst/>
              <a:uFillTx/>
              <a:latin typeface="BaWue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ergleich">
    <p:bg>
      <p:bgPr>
        <a:solidFill>
          <a:srgbClr val="FFFFFF"/>
        </a:solidFill>
        <a:effectLst/>
      </p:bgPr>
    </p:bg>
    <p:spTree>
      <p:nvGrpSpPr>
        <p:cNvPr id="1" name=""/>
        <p:cNvGrpSpPr/>
        <p:nvPr/>
      </p:nvGrpSpPr>
      <p:grpSpPr>
        <a:xfrm>
          <a:off x="0" y="0"/>
          <a:ext cx="0" cy="0"/>
          <a:chOff x="0" y="0"/>
          <a:chExt cx="0" cy="0"/>
        </a:xfrm>
      </p:grpSpPr>
      <p:pic>
        <p:nvPicPr>
          <p:cNvPr id="102" name="Grafik 6"/>
          <p:cNvPicPr/>
          <p:nvPr/>
        </p:nvPicPr>
        <p:blipFill>
          <a:blip r:embed="rId2"/>
          <a:stretch/>
        </p:blipFill>
        <p:spPr>
          <a:xfrm>
            <a:off x="479520" y="6228000"/>
            <a:ext cx="1388880" cy="300240"/>
          </a:xfrm>
          <a:prstGeom prst="rect">
            <a:avLst/>
          </a:prstGeom>
          <a:noFill/>
          <a:ln w="0">
            <a:noFill/>
          </a:ln>
        </p:spPr>
      </p:pic>
      <p:sp>
        <p:nvSpPr>
          <p:cNvPr id="103" name="PlaceHolder 1"/>
          <p:cNvSpPr>
            <a:spLocks noGrp="1"/>
          </p:cNvSpPr>
          <p:nvPr>
            <p:ph type="title"/>
          </p:nvPr>
        </p:nvSpPr>
        <p:spPr>
          <a:xfrm>
            <a:off x="407880" y="332640"/>
            <a:ext cx="11375640" cy="575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104" name="PlaceHolder 2"/>
          <p:cNvSpPr>
            <a:spLocks noGrp="1"/>
          </p:cNvSpPr>
          <p:nvPr>
            <p:ph type="body"/>
          </p:nvPr>
        </p:nvSpPr>
        <p:spPr>
          <a:xfrm>
            <a:off x="407880" y="1268640"/>
            <a:ext cx="5543640" cy="431640"/>
          </a:xfrm>
          <a:prstGeom prst="rect">
            <a:avLst/>
          </a:prstGeom>
          <a:noFill/>
          <a:ln w="0">
            <a:noFill/>
          </a:ln>
        </p:spPr>
        <p:txBody>
          <a:bodyPr lIns="0" tIns="0" rIns="0" bIns="0" anchor="t">
            <a:noAutofit/>
          </a:bodyPr>
          <a:lstStyle/>
          <a:p>
            <a:pPr lvl="0" indent="0" defTabSz="914400">
              <a:lnSpc>
                <a:spcPct val="115000"/>
              </a:lnSpc>
              <a:buNone/>
              <a:tabLst>
                <a:tab pos="0" algn="l"/>
              </a:tabLst>
            </a:pPr>
            <a:r>
              <a:rPr lang="de-DE" sz="2400" b="1" u="none" strike="noStrike">
                <a:solidFill>
                  <a:schemeClr val="dk1"/>
                </a:solidFill>
                <a:effectLst/>
                <a:uFillTx/>
                <a:latin typeface="BaWue Sans"/>
              </a:rPr>
              <a:t>Mastertextformat bearbeiten</a:t>
            </a:r>
          </a:p>
        </p:txBody>
      </p:sp>
      <p:sp>
        <p:nvSpPr>
          <p:cNvPr id="105" name="PlaceHolder 3"/>
          <p:cNvSpPr>
            <a:spLocks noGrp="1"/>
          </p:cNvSpPr>
          <p:nvPr>
            <p:ph type="body"/>
          </p:nvPr>
        </p:nvSpPr>
        <p:spPr>
          <a:xfrm>
            <a:off x="407880" y="1700640"/>
            <a:ext cx="5543640" cy="432036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106" name="PlaceHolder 4"/>
          <p:cNvSpPr>
            <a:spLocks noGrp="1"/>
          </p:cNvSpPr>
          <p:nvPr>
            <p:ph type="body"/>
          </p:nvPr>
        </p:nvSpPr>
        <p:spPr>
          <a:xfrm>
            <a:off x="6239880" y="1268640"/>
            <a:ext cx="5543640" cy="431640"/>
          </a:xfrm>
          <a:prstGeom prst="rect">
            <a:avLst/>
          </a:prstGeom>
          <a:noFill/>
          <a:ln w="0">
            <a:noFill/>
          </a:ln>
        </p:spPr>
        <p:txBody>
          <a:bodyPr lIns="0" tIns="0" rIns="0" bIns="0" anchor="t">
            <a:noAutofit/>
          </a:bodyPr>
          <a:lstStyle/>
          <a:p>
            <a:pPr lvl="0" indent="0" defTabSz="914400">
              <a:lnSpc>
                <a:spcPct val="115000"/>
              </a:lnSpc>
              <a:buNone/>
              <a:tabLst>
                <a:tab pos="0" algn="l"/>
              </a:tabLst>
            </a:pPr>
            <a:r>
              <a:rPr lang="de-DE" sz="2400" b="1" u="none" strike="noStrike">
                <a:solidFill>
                  <a:schemeClr val="dk1"/>
                </a:solidFill>
                <a:effectLst/>
                <a:uFillTx/>
                <a:latin typeface="BaWue Sans"/>
              </a:rPr>
              <a:t>Mastertextformat bearbeiten</a:t>
            </a:r>
          </a:p>
        </p:txBody>
      </p:sp>
      <p:sp>
        <p:nvSpPr>
          <p:cNvPr id="107" name="PlaceHolder 5"/>
          <p:cNvSpPr>
            <a:spLocks noGrp="1"/>
          </p:cNvSpPr>
          <p:nvPr>
            <p:ph type="body"/>
          </p:nvPr>
        </p:nvSpPr>
        <p:spPr>
          <a:xfrm>
            <a:off x="6239880" y="1700640"/>
            <a:ext cx="5543640" cy="432036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108" name="PlaceHolder 6"/>
          <p:cNvSpPr>
            <a:spLocks noGrp="1"/>
          </p:cNvSpPr>
          <p:nvPr>
            <p:ph type="ftr" idx="21"/>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109" name="PlaceHolder 7"/>
          <p:cNvSpPr>
            <a:spLocks noGrp="1"/>
          </p:cNvSpPr>
          <p:nvPr>
            <p:ph type="sldNum" idx="22"/>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C1390797-C427-4E32-A439-0380465EC365}"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Abschnitts-&#10;überschrift">
    <p:bg>
      <p:bgPr>
        <a:solidFill>
          <a:schemeClr val="dk1"/>
        </a:solidFill>
        <a:effectLst/>
      </p:bgPr>
    </p:bg>
    <p:spTree>
      <p:nvGrpSpPr>
        <p:cNvPr id="1" name=""/>
        <p:cNvGrpSpPr/>
        <p:nvPr/>
      </p:nvGrpSpPr>
      <p:grpSpPr>
        <a:xfrm>
          <a:off x="0" y="0"/>
          <a:ext cx="0" cy="0"/>
          <a:chOff x="0" y="0"/>
          <a:chExt cx="0" cy="0"/>
        </a:xfrm>
      </p:grpSpPr>
      <p:pic>
        <p:nvPicPr>
          <p:cNvPr id="110" name="Grafik 6"/>
          <p:cNvPicPr/>
          <p:nvPr/>
        </p:nvPicPr>
        <p:blipFill>
          <a:blip r:embed="rId2"/>
          <a:stretch/>
        </p:blipFill>
        <p:spPr>
          <a:xfrm>
            <a:off x="479520" y="6228000"/>
            <a:ext cx="1388880" cy="300240"/>
          </a:xfrm>
          <a:prstGeom prst="rect">
            <a:avLst/>
          </a:prstGeom>
          <a:noFill/>
          <a:ln w="0">
            <a:noFill/>
          </a:ln>
        </p:spPr>
      </p:pic>
      <p:sp>
        <p:nvSpPr>
          <p:cNvPr id="111" name="PlaceHolder 1"/>
          <p:cNvSpPr>
            <a:spLocks noGrp="1"/>
          </p:cNvSpPr>
          <p:nvPr>
            <p:ph type="body"/>
          </p:nvPr>
        </p:nvSpPr>
        <p:spPr>
          <a:xfrm>
            <a:off x="407520" y="1700640"/>
            <a:ext cx="11375640" cy="172800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lt1"/>
                </a:solidFill>
                <a:effectLst/>
                <a:uFillTx/>
                <a:latin typeface="BaWue Sans"/>
              </a:rPr>
              <a:t>Mastertextformat bearbeiten</a:t>
            </a:r>
          </a:p>
        </p:txBody>
      </p:sp>
      <p:sp>
        <p:nvSpPr>
          <p:cNvPr id="112" name="PlaceHolder 2"/>
          <p:cNvSpPr>
            <a:spLocks noGrp="1"/>
          </p:cNvSpPr>
          <p:nvPr>
            <p:ph type="title"/>
          </p:nvPr>
        </p:nvSpPr>
        <p:spPr>
          <a:xfrm>
            <a:off x="407520" y="332640"/>
            <a:ext cx="11375640" cy="136728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lt1"/>
                </a:solidFill>
                <a:effectLst/>
                <a:uFillTx/>
                <a:latin typeface="BaWue Serif"/>
              </a:rPr>
              <a:t>Mastertitelformat bearbeiten</a:t>
            </a:r>
            <a:endParaRPr lang="de-DE" sz="5000" b="0" u="none" strike="noStrike">
              <a:solidFill>
                <a:schemeClr val="dk1"/>
              </a:solidFill>
              <a:effectLst/>
              <a:uFillTx/>
              <a:latin typeface="BaWue Sans"/>
            </a:endParaRPr>
          </a:p>
        </p:txBody>
      </p:sp>
      <p:pic>
        <p:nvPicPr>
          <p:cNvPr id="113" name="Grafik 6"/>
          <p:cNvPicPr/>
          <p:nvPr/>
        </p:nvPicPr>
        <p:blipFill>
          <a:blip r:embed="rId3"/>
          <a:stretch/>
        </p:blipFill>
        <p:spPr>
          <a:xfrm>
            <a:off x="485280" y="6228000"/>
            <a:ext cx="1396800" cy="302040"/>
          </a:xfrm>
          <a:prstGeom prst="rect">
            <a:avLst/>
          </a:prstGeom>
          <a:noFill/>
          <a:ln w="0">
            <a:noFill/>
          </a:ln>
        </p:spPr>
      </p:pic>
      <p:sp>
        <p:nvSpPr>
          <p:cNvPr id="114" name="PlaceHolder 3"/>
          <p:cNvSpPr>
            <a:spLocks noGrp="1"/>
          </p:cNvSpPr>
          <p:nvPr>
            <p:ph type="ftr" idx="23"/>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lt1"/>
                </a:solidFill>
                <a:effectLst/>
                <a:uFillTx/>
                <a:latin typeface="BaWue Sans"/>
              </a:defRPr>
            </a:lvl1pPr>
          </a:lstStyle>
          <a:p>
            <a:pPr indent="0" algn="r" defTabSz="914400">
              <a:lnSpc>
                <a:spcPct val="100000"/>
              </a:lnSpc>
              <a:buNone/>
            </a:pPr>
            <a:r>
              <a:rPr lang="de-DE" sz="900" b="0" u="none" strike="noStrike">
                <a:solidFill>
                  <a:schemeClr val="lt1"/>
                </a:solidFill>
                <a:effectLst/>
                <a:uFillTx/>
                <a:latin typeface="BaWue Sans"/>
              </a:rPr>
              <a:t>&lt;Fußzeile&gt;</a:t>
            </a:r>
            <a:endParaRPr lang="de-DE" sz="900" b="0" u="none" strike="noStrike">
              <a:solidFill>
                <a:srgbClr val="FFFFFF"/>
              </a:solidFill>
              <a:effectLst/>
              <a:uFillTx/>
              <a:latin typeface="Times New Roman"/>
            </a:endParaRPr>
          </a:p>
        </p:txBody>
      </p:sp>
      <p:sp>
        <p:nvSpPr>
          <p:cNvPr id="115" name="PlaceHolder 4"/>
          <p:cNvSpPr>
            <a:spLocks noGrp="1"/>
          </p:cNvSpPr>
          <p:nvPr>
            <p:ph type="sldNum" idx="24"/>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lt1"/>
                </a:solidFill>
                <a:effectLst/>
                <a:uFillTx/>
                <a:latin typeface="BaWue Sans"/>
              </a:defRPr>
            </a:lvl1pPr>
          </a:lstStyle>
          <a:p>
            <a:pPr indent="0" algn="r" defTabSz="914400">
              <a:lnSpc>
                <a:spcPct val="100000"/>
              </a:lnSpc>
              <a:buNone/>
            </a:pPr>
            <a:fld id="{AEDE5359-1072-4404-A509-500EA1D8068A}" type="slidenum">
              <a:rPr lang="de-DE" sz="900" b="0" u="none" strike="noStrike">
                <a:solidFill>
                  <a:schemeClr val="lt1"/>
                </a:solidFill>
                <a:effectLst/>
                <a:uFillTx/>
                <a:latin typeface="BaWue Sans"/>
              </a:rPr>
              <a:t>‹Nr.›</a:t>
            </a:fld>
            <a:endParaRPr lang="de-DE" sz="900" b="0" u="none" strike="noStrike">
              <a:solidFill>
                <a:srgbClr val="FFFFFF"/>
              </a:solidFill>
              <a:effectLst/>
              <a:uFillTx/>
              <a:latin typeface="Times New Roman"/>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itelfolie mit vier Bildern">
    <p:bg>
      <p:bgPr>
        <a:solidFill>
          <a:schemeClr val="accent1"/>
        </a:solidFill>
        <a:effectLst/>
      </p:bgPr>
    </p:bg>
    <p:spTree>
      <p:nvGrpSpPr>
        <p:cNvPr id="1" name=""/>
        <p:cNvGrpSpPr/>
        <p:nvPr/>
      </p:nvGrpSpPr>
      <p:grpSpPr>
        <a:xfrm>
          <a:off x="0" y="0"/>
          <a:ext cx="0" cy="0"/>
          <a:chOff x="0" y="0"/>
          <a:chExt cx="0" cy="0"/>
        </a:xfrm>
      </p:grpSpPr>
      <p:pic>
        <p:nvPicPr>
          <p:cNvPr id="116" name="Grafik 6"/>
          <p:cNvPicPr/>
          <p:nvPr/>
        </p:nvPicPr>
        <p:blipFill>
          <a:blip r:embed="rId2"/>
          <a:stretch/>
        </p:blipFill>
        <p:spPr>
          <a:xfrm>
            <a:off x="479520" y="6228000"/>
            <a:ext cx="1388880" cy="300240"/>
          </a:xfrm>
          <a:prstGeom prst="rect">
            <a:avLst/>
          </a:prstGeom>
          <a:noFill/>
          <a:ln w="0">
            <a:noFill/>
          </a:ln>
        </p:spPr>
      </p:pic>
      <p:sp>
        <p:nvSpPr>
          <p:cNvPr id="117" name="PlaceHolder 1"/>
          <p:cNvSpPr>
            <a:spLocks noGrp="1"/>
          </p:cNvSpPr>
          <p:nvPr>
            <p:ph type="title"/>
          </p:nvPr>
        </p:nvSpPr>
        <p:spPr>
          <a:xfrm>
            <a:off x="408600" y="3645000"/>
            <a:ext cx="11375640" cy="1469880"/>
          </a:xfrm>
          <a:prstGeom prst="rect">
            <a:avLst/>
          </a:prstGeom>
          <a:noFill/>
          <a:ln w="0">
            <a:noFill/>
          </a:ln>
        </p:spPr>
        <p:txBody>
          <a:bodyPr lIns="0" tIns="36000" rIns="0" bIns="0" anchor="t">
            <a:noAutofit/>
          </a:bodyPr>
          <a:lstStyle/>
          <a:p>
            <a:pPr indent="0" defTabSz="914400">
              <a:lnSpc>
                <a:spcPct val="90000"/>
              </a:lnSpc>
              <a:buNone/>
            </a:pPr>
            <a:r>
              <a:rPr lang="de-DE" sz="5000" b="1" u="none" strike="noStrike">
                <a:solidFill>
                  <a:schemeClr val="dk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118" name="PlaceHolder 2"/>
          <p:cNvSpPr>
            <a:spLocks noGrp="1"/>
          </p:cNvSpPr>
          <p:nvPr>
            <p:ph type="body"/>
          </p:nvPr>
        </p:nvSpPr>
        <p:spPr>
          <a:xfrm>
            <a:off x="-3600" y="0"/>
            <a:ext cx="307764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119" name="PlaceHolder 3"/>
          <p:cNvSpPr>
            <a:spLocks noGrp="1"/>
          </p:cNvSpPr>
          <p:nvPr>
            <p:ph type="body"/>
          </p:nvPr>
        </p:nvSpPr>
        <p:spPr>
          <a:xfrm>
            <a:off x="3071520" y="0"/>
            <a:ext cx="302364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120" name="PlaceHolder 4"/>
          <p:cNvSpPr>
            <a:spLocks noGrp="1"/>
          </p:cNvSpPr>
          <p:nvPr>
            <p:ph type="body"/>
          </p:nvPr>
        </p:nvSpPr>
        <p:spPr>
          <a:xfrm>
            <a:off x="6095880" y="0"/>
            <a:ext cx="302364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
        <p:nvSpPr>
          <p:cNvPr id="121" name="PlaceHolder 5"/>
          <p:cNvSpPr>
            <a:spLocks noGrp="1"/>
          </p:cNvSpPr>
          <p:nvPr>
            <p:ph type="body"/>
          </p:nvPr>
        </p:nvSpPr>
        <p:spPr>
          <a:xfrm>
            <a:off x="9120240" y="0"/>
            <a:ext cx="3077640" cy="3428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itel und Text">
    <p:bg>
      <p:bgPr>
        <a:solidFill>
          <a:srgbClr val="FFFFFF"/>
        </a:solidFill>
        <a:effectLst/>
      </p:bgPr>
    </p:bg>
    <p:spTree>
      <p:nvGrpSpPr>
        <p:cNvPr id="1" name=""/>
        <p:cNvGrpSpPr/>
        <p:nvPr/>
      </p:nvGrpSpPr>
      <p:grpSpPr>
        <a:xfrm>
          <a:off x="0" y="0"/>
          <a:ext cx="0" cy="0"/>
          <a:chOff x="0" y="0"/>
          <a:chExt cx="0" cy="0"/>
        </a:xfrm>
      </p:grpSpPr>
      <p:pic>
        <p:nvPicPr>
          <p:cNvPr id="123" name="Grafik 6"/>
          <p:cNvPicPr/>
          <p:nvPr/>
        </p:nvPicPr>
        <p:blipFill>
          <a:blip r:embed="rId2"/>
          <a:stretch/>
        </p:blipFill>
        <p:spPr>
          <a:xfrm>
            <a:off x="479520" y="6228000"/>
            <a:ext cx="1388880" cy="300240"/>
          </a:xfrm>
          <a:prstGeom prst="rect">
            <a:avLst/>
          </a:prstGeom>
          <a:noFill/>
          <a:ln w="0">
            <a:noFill/>
          </a:ln>
        </p:spPr>
      </p:pic>
      <p:sp>
        <p:nvSpPr>
          <p:cNvPr id="124" name="PlaceHolder 1"/>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125" name="PlaceHolder 2"/>
          <p:cNvSpPr>
            <a:spLocks noGrp="1"/>
          </p:cNvSpPr>
          <p:nvPr>
            <p:ph type="ftr" idx="25"/>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126" name="PlaceHolder 3"/>
          <p:cNvSpPr>
            <a:spLocks noGrp="1"/>
          </p:cNvSpPr>
          <p:nvPr>
            <p:ph type="sldNum" idx="26"/>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742E060A-8B0F-434E-A4AA-5C712EE61F54}"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127" name="PlaceHolder 4"/>
          <p:cNvSpPr>
            <a:spLocks noGrp="1"/>
          </p:cNvSpPr>
          <p:nvPr>
            <p:ph type="body"/>
          </p:nvPr>
        </p:nvSpPr>
        <p:spPr>
          <a:xfrm>
            <a:off x="407880" y="1700280"/>
            <a:ext cx="7488000" cy="432072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bg>
      <p:bgPr>
        <a:solidFill>
          <a:srgbClr val="FFFFFF"/>
        </a:solidFill>
        <a:effectLst/>
      </p:bgPr>
    </p:bg>
    <p:spTree>
      <p:nvGrpSpPr>
        <p:cNvPr id="1" name=""/>
        <p:cNvGrpSpPr/>
        <p:nvPr/>
      </p:nvGrpSpPr>
      <p:grpSpPr>
        <a:xfrm>
          <a:off x="0" y="0"/>
          <a:ext cx="0" cy="0"/>
          <a:chOff x="0" y="0"/>
          <a:chExt cx="0" cy="0"/>
        </a:xfrm>
      </p:grpSpPr>
      <p:pic>
        <p:nvPicPr>
          <p:cNvPr id="128" name="Grafik 6"/>
          <p:cNvPicPr/>
          <p:nvPr/>
        </p:nvPicPr>
        <p:blipFill>
          <a:blip r:embed="rId2"/>
          <a:stretch/>
        </p:blipFill>
        <p:spPr>
          <a:xfrm>
            <a:off x="479520" y="6228000"/>
            <a:ext cx="1388880" cy="300240"/>
          </a:xfrm>
          <a:prstGeom prst="rect">
            <a:avLst/>
          </a:prstGeom>
          <a:noFill/>
          <a:ln w="0">
            <a:noFill/>
          </a:ln>
        </p:spPr>
      </p:pic>
      <p:sp>
        <p:nvSpPr>
          <p:cNvPr id="129" name="PlaceHolder 1"/>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a:solidFill>
                  <a:schemeClr val="dk1"/>
                </a:solidFill>
                <a:effectLst/>
                <a:uFillTx/>
                <a:latin typeface="BaWue Serif"/>
              </a:rPr>
              <a:t>Mastertitelformat bearbeiten</a:t>
            </a:r>
            <a:endParaRPr lang="de-DE" sz="4000" b="0" u="none" strike="noStrike">
              <a:solidFill>
                <a:schemeClr val="dk1"/>
              </a:solidFill>
              <a:effectLst/>
              <a:uFillTx/>
              <a:latin typeface="BaWue Sans"/>
            </a:endParaRPr>
          </a:p>
        </p:txBody>
      </p:sp>
      <p:sp>
        <p:nvSpPr>
          <p:cNvPr id="130" name="PlaceHolder 2"/>
          <p:cNvSpPr>
            <a:spLocks noGrp="1"/>
          </p:cNvSpPr>
          <p:nvPr>
            <p:ph type="body"/>
          </p:nvPr>
        </p:nvSpPr>
        <p:spPr>
          <a:xfrm>
            <a:off x="407520" y="1700640"/>
            <a:ext cx="11375640" cy="4319640"/>
          </a:xfrm>
          <a:prstGeom prst="rect">
            <a:avLst/>
          </a:prstGeom>
          <a:noFill/>
          <a:ln w="0">
            <a:noFill/>
          </a:ln>
        </p:spPr>
        <p:txBody>
          <a:bodyPr lIns="0" tIns="28800" rIns="0" bIns="0" anchor="t">
            <a:noAutofit/>
          </a:bodyPr>
          <a:lstStyle/>
          <a:p>
            <a:pPr lvl="0" indent="0" defTabSz="914400">
              <a:lnSpc>
                <a:spcPct val="115000"/>
              </a:lnSpc>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buNone/>
              <a:tabLst>
                <a:tab pos="0" algn="l"/>
              </a:tabLst>
            </a:pPr>
            <a:r>
              <a:rPr lang="de-DE" sz="1800" b="1" u="none" strike="noStrike">
                <a:solidFill>
                  <a:schemeClr val="dk1"/>
                </a:solidFill>
                <a:effectLst/>
                <a:uFillTx/>
                <a:latin typeface="BaWue Sans"/>
              </a:rPr>
              <a:t>Zweite Ebene</a:t>
            </a:r>
          </a:p>
          <a:p>
            <a:pPr lvl="2" indent="0" defTabSz="914400">
              <a:lnSpc>
                <a:spcPct val="115000"/>
              </a:lnSpc>
              <a:buNone/>
              <a:tabLst>
                <a:tab pos="0" algn="l"/>
              </a:tabLst>
            </a:pPr>
            <a:r>
              <a:rPr lang="de-DE" sz="1800" b="1" u="none" strike="noStrike">
                <a:solidFill>
                  <a:schemeClr val="dk1"/>
                </a:solidFill>
                <a:effectLst/>
                <a:uFillTx/>
                <a:latin typeface="BaWue Sans"/>
              </a:rPr>
              <a:t>Dritte Ebene</a:t>
            </a:r>
          </a:p>
          <a:p>
            <a:pPr lvl="3" indent="0" defTabSz="914400">
              <a:lnSpc>
                <a:spcPct val="115000"/>
              </a:lnSpc>
              <a:buNone/>
              <a:tabLst>
                <a:tab pos="0" algn="l"/>
              </a:tabLst>
            </a:pPr>
            <a:r>
              <a:rPr lang="de-DE" sz="1800" b="1" u="none" strike="noStrike">
                <a:solidFill>
                  <a:schemeClr val="dk1"/>
                </a:solidFill>
                <a:effectLst/>
                <a:uFillTx/>
                <a:latin typeface="BaWue Sans"/>
              </a:rPr>
              <a:t>Vierte Ebene</a:t>
            </a:r>
          </a:p>
          <a:p>
            <a:pPr lvl="4" indent="0" defTabSz="914400">
              <a:lnSpc>
                <a:spcPct val="115000"/>
              </a:lnSpc>
              <a:buNone/>
              <a:tabLst>
                <a:tab pos="0" algn="l"/>
              </a:tabLst>
            </a:pPr>
            <a:r>
              <a:rPr lang="de-DE" sz="1800" b="1" u="none" strike="noStrike">
                <a:solidFill>
                  <a:schemeClr val="dk1"/>
                </a:solidFill>
                <a:effectLst/>
                <a:uFillTx/>
                <a:latin typeface="BaWue Sans"/>
              </a:rPr>
              <a:t>Fünfte Ebene</a:t>
            </a:r>
          </a:p>
        </p:txBody>
      </p:sp>
      <p:sp>
        <p:nvSpPr>
          <p:cNvPr id="131" name="PlaceHolder 3"/>
          <p:cNvSpPr>
            <a:spLocks noGrp="1"/>
          </p:cNvSpPr>
          <p:nvPr>
            <p:ph type="ftr" idx="27"/>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132" name="PlaceHolder 4"/>
          <p:cNvSpPr>
            <a:spLocks noGrp="1"/>
          </p:cNvSpPr>
          <p:nvPr>
            <p:ph type="sldNum" idx="28"/>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6FCAD803-B29B-4C55-B367-45E3217C7C84}"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Inhaltsverzeichnis">
    <p:bg>
      <p:bgPr>
        <a:solidFill>
          <a:srgbClr val="FFFFFF"/>
        </a:solidFill>
        <a:effectLst/>
      </p:bgPr>
    </p:bg>
    <p:spTree>
      <p:nvGrpSpPr>
        <p:cNvPr id="1" name=""/>
        <p:cNvGrpSpPr/>
        <p:nvPr/>
      </p:nvGrpSpPr>
      <p:grpSpPr>
        <a:xfrm>
          <a:off x="0" y="0"/>
          <a:ext cx="0" cy="0"/>
          <a:chOff x="0" y="0"/>
          <a:chExt cx="0" cy="0"/>
        </a:xfrm>
      </p:grpSpPr>
      <p:pic>
        <p:nvPicPr>
          <p:cNvPr id="133" name="Grafik 6"/>
          <p:cNvPicPr/>
          <p:nvPr/>
        </p:nvPicPr>
        <p:blipFill>
          <a:blip r:embed="rId2"/>
          <a:stretch/>
        </p:blipFill>
        <p:spPr>
          <a:xfrm>
            <a:off x="479520" y="6228000"/>
            <a:ext cx="1388880" cy="300240"/>
          </a:xfrm>
          <a:prstGeom prst="rect">
            <a:avLst/>
          </a:prstGeom>
          <a:noFill/>
          <a:ln w="0">
            <a:noFill/>
          </a:ln>
        </p:spPr>
      </p:pic>
      <p:sp>
        <p:nvSpPr>
          <p:cNvPr id="134" name="PlaceHolder 1"/>
          <p:cNvSpPr>
            <a:spLocks noGrp="1"/>
          </p:cNvSpPr>
          <p:nvPr>
            <p:ph type="title"/>
          </p:nvPr>
        </p:nvSpPr>
        <p:spPr>
          <a:xfrm>
            <a:off x="422640" y="332640"/>
            <a:ext cx="11361960" cy="71964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dk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135" name="PlaceHolder 2"/>
          <p:cNvSpPr>
            <a:spLocks noGrp="1"/>
          </p:cNvSpPr>
          <p:nvPr>
            <p:ph type="ftr" idx="29"/>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r>
              <a:rPr lang="de-DE" sz="900" b="0" u="none" strike="noStrike">
                <a:solidFill>
                  <a:schemeClr val="dk1"/>
                </a:solidFill>
                <a:effectLst/>
                <a:uFillTx/>
                <a:latin typeface="BaWue Sans"/>
              </a:rPr>
              <a:t>&lt;Fußzeile&gt;</a:t>
            </a:r>
            <a:endParaRPr lang="de-DE" sz="900" b="0" u="none" strike="noStrike">
              <a:solidFill>
                <a:srgbClr val="000000"/>
              </a:solidFill>
              <a:effectLst/>
              <a:uFillTx/>
              <a:latin typeface="Times New Roman"/>
            </a:endParaRPr>
          </a:p>
        </p:txBody>
      </p:sp>
      <p:sp>
        <p:nvSpPr>
          <p:cNvPr id="136" name="PlaceHolder 3"/>
          <p:cNvSpPr>
            <a:spLocks noGrp="1"/>
          </p:cNvSpPr>
          <p:nvPr>
            <p:ph type="sldNum" idx="30"/>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5EA296F6-2F1B-4C8A-9C62-3BFFCF963D25}" type="slidenum">
              <a:rPr lang="de-DE" sz="900" b="0" u="none" strike="noStrike">
                <a:solidFill>
                  <a:schemeClr val="dk1"/>
                </a:solidFill>
                <a:effectLst/>
                <a:uFillTx/>
                <a:latin typeface="BaWue Sans"/>
              </a:rPr>
              <a:t>‹Nr.›</a:t>
            </a:fld>
            <a:endParaRPr lang="de-DE" sz="900" b="0" u="none" strike="noStrike">
              <a:solidFill>
                <a:srgbClr val="000000"/>
              </a:solidFill>
              <a:effectLst/>
              <a:uFillTx/>
              <a:latin typeface="Times New Roman"/>
            </a:endParaRPr>
          </a:p>
        </p:txBody>
      </p:sp>
      <p:sp>
        <p:nvSpPr>
          <p:cNvPr id="137" name="PlaceHolder 4"/>
          <p:cNvSpPr>
            <a:spLocks noGrp="1"/>
          </p:cNvSpPr>
          <p:nvPr>
            <p:ph type="body"/>
          </p:nvPr>
        </p:nvSpPr>
        <p:spPr>
          <a:xfrm>
            <a:off x="407880" y="1268640"/>
            <a:ext cx="3599640" cy="4752360"/>
          </a:xfrm>
          <a:prstGeom prst="rect">
            <a:avLst/>
          </a:prstGeom>
          <a:noFill/>
          <a:ln w="0">
            <a:noFill/>
          </a:ln>
        </p:spPr>
        <p:txBody>
          <a:bodyPr lIns="0" tIns="0" rIns="0" bIns="0" anchor="t">
            <a:noAutofit/>
          </a:bodyPr>
          <a:lstStyle/>
          <a:p>
            <a:pPr lvl="0" indent="0" defTabSz="914400">
              <a:lnSpc>
                <a:spcPct val="115000"/>
              </a:lnSpc>
              <a:spcBef>
                <a:spcPts val="1400"/>
              </a:spcBef>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spcBef>
                <a:spcPts val="1400"/>
              </a:spcBef>
              <a:buNone/>
              <a:tabLst>
                <a:tab pos="0" algn="l"/>
              </a:tabLst>
            </a:pPr>
            <a:r>
              <a:rPr lang="de-DE" sz="1800" b="1" u="none" strike="noStrike">
                <a:solidFill>
                  <a:schemeClr val="dk1"/>
                </a:solidFill>
                <a:effectLst/>
                <a:uFillTx/>
                <a:latin typeface="BaWue Sans"/>
              </a:rPr>
              <a:t>Zweite Ebene</a:t>
            </a:r>
          </a:p>
          <a:p>
            <a:pPr lvl="2" indent="0" defTabSz="914400">
              <a:lnSpc>
                <a:spcPct val="115000"/>
              </a:lnSpc>
              <a:spcBef>
                <a:spcPts val="1400"/>
              </a:spcBef>
              <a:buNone/>
              <a:tabLst>
                <a:tab pos="0" algn="l"/>
              </a:tabLst>
            </a:pPr>
            <a:r>
              <a:rPr lang="de-DE" sz="1800" b="1" u="none" strike="noStrike">
                <a:solidFill>
                  <a:schemeClr val="dk1"/>
                </a:solidFill>
                <a:effectLst/>
                <a:uFillTx/>
                <a:latin typeface="BaWue Sans"/>
              </a:rPr>
              <a:t>Dritte Ebene</a:t>
            </a:r>
          </a:p>
          <a:p>
            <a:pPr lvl="3" indent="0" defTabSz="914400">
              <a:lnSpc>
                <a:spcPct val="115000"/>
              </a:lnSpc>
              <a:spcBef>
                <a:spcPts val="1400"/>
              </a:spcBef>
              <a:buNone/>
              <a:tabLst>
                <a:tab pos="0" algn="l"/>
              </a:tabLst>
            </a:pPr>
            <a:r>
              <a:rPr lang="de-DE" sz="1800" b="1" u="none" strike="noStrike">
                <a:solidFill>
                  <a:schemeClr val="dk1"/>
                </a:solidFill>
                <a:effectLst/>
                <a:uFillTx/>
                <a:latin typeface="BaWue Sans"/>
              </a:rPr>
              <a:t>Vierte Ebene</a:t>
            </a:r>
          </a:p>
          <a:p>
            <a:pPr lvl="4" indent="0" defTabSz="914400">
              <a:lnSpc>
                <a:spcPct val="115000"/>
              </a:lnSpc>
              <a:spcBef>
                <a:spcPts val="1400"/>
              </a:spcBef>
              <a:buNone/>
              <a:tabLst>
                <a:tab pos="0" algn="l"/>
              </a:tabLst>
            </a:pPr>
            <a:r>
              <a:rPr lang="de-DE" sz="1800" b="1" u="none" strike="noStrike">
                <a:solidFill>
                  <a:schemeClr val="dk1"/>
                </a:solidFill>
                <a:effectLst/>
                <a:uFillTx/>
                <a:latin typeface="BaWue Sans"/>
              </a:rPr>
              <a:t>Fünfte Ebene</a:t>
            </a:r>
          </a:p>
        </p:txBody>
      </p:sp>
      <p:sp>
        <p:nvSpPr>
          <p:cNvPr id="138" name="PlaceHolder 5"/>
          <p:cNvSpPr>
            <a:spLocks noGrp="1"/>
          </p:cNvSpPr>
          <p:nvPr>
            <p:ph type="body"/>
          </p:nvPr>
        </p:nvSpPr>
        <p:spPr>
          <a:xfrm>
            <a:off x="4296600" y="1268640"/>
            <a:ext cx="3599640" cy="4752360"/>
          </a:xfrm>
          <a:prstGeom prst="rect">
            <a:avLst/>
          </a:prstGeom>
          <a:noFill/>
          <a:ln w="0">
            <a:noFill/>
          </a:ln>
        </p:spPr>
        <p:txBody>
          <a:bodyPr lIns="0" tIns="0" rIns="0" bIns="0" anchor="t">
            <a:noAutofit/>
          </a:bodyPr>
          <a:lstStyle/>
          <a:p>
            <a:pPr lvl="0" indent="0" defTabSz="914400">
              <a:lnSpc>
                <a:spcPct val="115000"/>
              </a:lnSpc>
              <a:spcBef>
                <a:spcPts val="1400"/>
              </a:spcBef>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spcBef>
                <a:spcPts val="1400"/>
              </a:spcBef>
              <a:buNone/>
              <a:tabLst>
                <a:tab pos="0" algn="l"/>
              </a:tabLst>
            </a:pPr>
            <a:r>
              <a:rPr lang="de-DE" sz="1800" b="1" u="none" strike="noStrike">
                <a:solidFill>
                  <a:schemeClr val="dk1"/>
                </a:solidFill>
                <a:effectLst/>
                <a:uFillTx/>
                <a:latin typeface="BaWue Sans"/>
              </a:rPr>
              <a:t>Zweite Ebene</a:t>
            </a:r>
          </a:p>
          <a:p>
            <a:pPr lvl="2" indent="0" defTabSz="914400">
              <a:lnSpc>
                <a:spcPct val="115000"/>
              </a:lnSpc>
              <a:spcBef>
                <a:spcPts val="1400"/>
              </a:spcBef>
              <a:buNone/>
              <a:tabLst>
                <a:tab pos="0" algn="l"/>
              </a:tabLst>
            </a:pPr>
            <a:r>
              <a:rPr lang="de-DE" sz="1800" b="1" u="none" strike="noStrike">
                <a:solidFill>
                  <a:schemeClr val="dk1"/>
                </a:solidFill>
                <a:effectLst/>
                <a:uFillTx/>
                <a:latin typeface="BaWue Sans"/>
              </a:rPr>
              <a:t>Dritte Ebene</a:t>
            </a:r>
          </a:p>
          <a:p>
            <a:pPr lvl="3" indent="0" defTabSz="914400">
              <a:lnSpc>
                <a:spcPct val="115000"/>
              </a:lnSpc>
              <a:spcBef>
                <a:spcPts val="1400"/>
              </a:spcBef>
              <a:buNone/>
              <a:tabLst>
                <a:tab pos="0" algn="l"/>
              </a:tabLst>
            </a:pPr>
            <a:r>
              <a:rPr lang="de-DE" sz="1800" b="1" u="none" strike="noStrike">
                <a:solidFill>
                  <a:schemeClr val="dk1"/>
                </a:solidFill>
                <a:effectLst/>
                <a:uFillTx/>
                <a:latin typeface="BaWue Sans"/>
              </a:rPr>
              <a:t>Vierte Ebene</a:t>
            </a:r>
          </a:p>
          <a:p>
            <a:pPr lvl="4" indent="0" defTabSz="914400">
              <a:lnSpc>
                <a:spcPct val="115000"/>
              </a:lnSpc>
              <a:spcBef>
                <a:spcPts val="1400"/>
              </a:spcBef>
              <a:buNone/>
              <a:tabLst>
                <a:tab pos="0" algn="l"/>
              </a:tabLst>
            </a:pPr>
            <a:r>
              <a:rPr lang="de-DE" sz="1800" b="1" u="none" strike="noStrike">
                <a:solidFill>
                  <a:schemeClr val="dk1"/>
                </a:solidFill>
                <a:effectLst/>
                <a:uFillTx/>
                <a:latin typeface="BaWue Sans"/>
              </a:rPr>
              <a:t>Fünfte Ebene</a:t>
            </a:r>
          </a:p>
        </p:txBody>
      </p:sp>
      <p:sp>
        <p:nvSpPr>
          <p:cNvPr id="139" name="PlaceHolder 6"/>
          <p:cNvSpPr>
            <a:spLocks noGrp="1"/>
          </p:cNvSpPr>
          <p:nvPr>
            <p:ph type="body"/>
          </p:nvPr>
        </p:nvSpPr>
        <p:spPr>
          <a:xfrm>
            <a:off x="8184600" y="1268640"/>
            <a:ext cx="3599640" cy="4752360"/>
          </a:xfrm>
          <a:prstGeom prst="rect">
            <a:avLst/>
          </a:prstGeom>
          <a:noFill/>
          <a:ln w="0">
            <a:noFill/>
          </a:ln>
        </p:spPr>
        <p:txBody>
          <a:bodyPr lIns="0" tIns="0" rIns="0" bIns="0" anchor="t">
            <a:noAutofit/>
          </a:bodyPr>
          <a:lstStyle/>
          <a:p>
            <a:pPr lvl="0" indent="0" defTabSz="914400">
              <a:lnSpc>
                <a:spcPct val="115000"/>
              </a:lnSpc>
              <a:spcBef>
                <a:spcPts val="1400"/>
              </a:spcBef>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spcBef>
                <a:spcPts val="1400"/>
              </a:spcBef>
              <a:buNone/>
              <a:tabLst>
                <a:tab pos="0" algn="l"/>
              </a:tabLst>
            </a:pPr>
            <a:r>
              <a:rPr lang="de-DE" sz="1800" b="1" u="none" strike="noStrike">
                <a:solidFill>
                  <a:schemeClr val="dk1"/>
                </a:solidFill>
                <a:effectLst/>
                <a:uFillTx/>
                <a:latin typeface="BaWue Sans"/>
              </a:rPr>
              <a:t>Zweite Ebene</a:t>
            </a:r>
          </a:p>
          <a:p>
            <a:pPr lvl="2" indent="0" defTabSz="914400">
              <a:lnSpc>
                <a:spcPct val="115000"/>
              </a:lnSpc>
              <a:spcBef>
                <a:spcPts val="1400"/>
              </a:spcBef>
              <a:buNone/>
              <a:tabLst>
                <a:tab pos="0" algn="l"/>
              </a:tabLst>
            </a:pPr>
            <a:r>
              <a:rPr lang="de-DE" sz="1800" b="1" u="none" strike="noStrike">
                <a:solidFill>
                  <a:schemeClr val="dk1"/>
                </a:solidFill>
                <a:effectLst/>
                <a:uFillTx/>
                <a:latin typeface="BaWue Sans"/>
              </a:rPr>
              <a:t>Dritte Ebene</a:t>
            </a:r>
          </a:p>
          <a:p>
            <a:pPr lvl="3" indent="0" defTabSz="914400">
              <a:lnSpc>
                <a:spcPct val="115000"/>
              </a:lnSpc>
              <a:spcBef>
                <a:spcPts val="1400"/>
              </a:spcBef>
              <a:buNone/>
              <a:tabLst>
                <a:tab pos="0" algn="l"/>
              </a:tabLst>
            </a:pPr>
            <a:r>
              <a:rPr lang="de-DE" sz="1800" b="1" u="none" strike="noStrike">
                <a:solidFill>
                  <a:schemeClr val="dk1"/>
                </a:solidFill>
                <a:effectLst/>
                <a:uFillTx/>
                <a:latin typeface="BaWue Sans"/>
              </a:rPr>
              <a:t>Vierte Ebene</a:t>
            </a:r>
          </a:p>
          <a:p>
            <a:pPr lvl="4" indent="0" defTabSz="914400">
              <a:lnSpc>
                <a:spcPct val="115000"/>
              </a:lnSpc>
              <a:spcBef>
                <a:spcPts val="1400"/>
              </a:spcBef>
              <a:buNone/>
              <a:tabLst>
                <a:tab pos="0" algn="l"/>
              </a:tabLst>
            </a:pPr>
            <a:r>
              <a:rPr lang="de-DE" sz="1800" b="1" u="none" strike="noStrike">
                <a:solidFill>
                  <a:schemeClr val="dk1"/>
                </a:solidFill>
                <a:effectLst/>
                <a:uFillTx/>
                <a:latin typeface="BaWue Sans"/>
              </a:rPr>
              <a:t>Fünfte Ebene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Inhaltsverzeichnis mit Bild">
    <p:bg>
      <p:bgPr>
        <a:solidFill>
          <a:srgbClr val="FFFFFF"/>
        </a:solidFill>
        <a:effectLst/>
      </p:bgPr>
    </p:bg>
    <p:spTree>
      <p:nvGrpSpPr>
        <p:cNvPr id="1" name=""/>
        <p:cNvGrpSpPr/>
        <p:nvPr/>
      </p:nvGrpSpPr>
      <p:grpSpPr>
        <a:xfrm>
          <a:off x="0" y="0"/>
          <a:ext cx="0" cy="0"/>
          <a:chOff x="0" y="0"/>
          <a:chExt cx="0" cy="0"/>
        </a:xfrm>
      </p:grpSpPr>
      <p:pic>
        <p:nvPicPr>
          <p:cNvPr id="140" name="Grafik 6"/>
          <p:cNvPicPr/>
          <p:nvPr/>
        </p:nvPicPr>
        <p:blipFill>
          <a:blip r:embed="rId2"/>
          <a:stretch/>
        </p:blipFill>
        <p:spPr>
          <a:xfrm>
            <a:off x="479520" y="6228000"/>
            <a:ext cx="1388880" cy="300240"/>
          </a:xfrm>
          <a:prstGeom prst="rect">
            <a:avLst/>
          </a:prstGeom>
          <a:noFill/>
          <a:ln w="0">
            <a:noFill/>
          </a:ln>
        </p:spPr>
      </p:pic>
      <p:sp>
        <p:nvSpPr>
          <p:cNvPr id="141" name="PlaceHolder 1"/>
          <p:cNvSpPr>
            <a:spLocks noGrp="1"/>
          </p:cNvSpPr>
          <p:nvPr>
            <p:ph type="title"/>
          </p:nvPr>
        </p:nvSpPr>
        <p:spPr>
          <a:xfrm>
            <a:off x="422640" y="332640"/>
            <a:ext cx="5457240" cy="71964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dk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142" name="PlaceHolder 2"/>
          <p:cNvSpPr>
            <a:spLocks noGrp="1"/>
          </p:cNvSpPr>
          <p:nvPr>
            <p:ph type="body"/>
          </p:nvPr>
        </p:nvSpPr>
        <p:spPr>
          <a:xfrm>
            <a:off x="407880" y="1268640"/>
            <a:ext cx="5471640" cy="4752360"/>
          </a:xfrm>
          <a:prstGeom prst="rect">
            <a:avLst/>
          </a:prstGeom>
          <a:noFill/>
          <a:ln w="0">
            <a:noFill/>
          </a:ln>
        </p:spPr>
        <p:txBody>
          <a:bodyPr lIns="0" tIns="0" rIns="0" bIns="0" anchor="t">
            <a:noAutofit/>
          </a:bodyPr>
          <a:lstStyle/>
          <a:p>
            <a:pPr lvl="0" indent="0" defTabSz="914400">
              <a:lnSpc>
                <a:spcPct val="115000"/>
              </a:lnSpc>
              <a:spcBef>
                <a:spcPts val="1400"/>
              </a:spcBef>
              <a:buNone/>
              <a:tabLst>
                <a:tab pos="0" algn="l"/>
              </a:tabLst>
            </a:pPr>
            <a:r>
              <a:rPr lang="de-DE" sz="1800" b="1" u="none" strike="noStrike">
                <a:solidFill>
                  <a:schemeClr val="dk1"/>
                </a:solidFill>
                <a:effectLst/>
                <a:uFillTx/>
                <a:latin typeface="BaWue Sans"/>
              </a:rPr>
              <a:t>Mastertextformat bearbeiten</a:t>
            </a:r>
          </a:p>
          <a:p>
            <a:pPr lvl="1" indent="0" defTabSz="914400">
              <a:lnSpc>
                <a:spcPct val="115000"/>
              </a:lnSpc>
              <a:spcBef>
                <a:spcPts val="1400"/>
              </a:spcBef>
              <a:buNone/>
              <a:tabLst>
                <a:tab pos="0" algn="l"/>
              </a:tabLst>
            </a:pPr>
            <a:r>
              <a:rPr lang="de-DE" sz="1800" b="1" u="none" strike="noStrike">
                <a:solidFill>
                  <a:schemeClr val="dk1"/>
                </a:solidFill>
                <a:effectLst/>
                <a:uFillTx/>
                <a:latin typeface="BaWue Sans"/>
              </a:rPr>
              <a:t>Zweite Ebene</a:t>
            </a:r>
          </a:p>
          <a:p>
            <a:pPr lvl="2" indent="0" defTabSz="914400">
              <a:lnSpc>
                <a:spcPct val="115000"/>
              </a:lnSpc>
              <a:spcBef>
                <a:spcPts val="1400"/>
              </a:spcBef>
              <a:buNone/>
              <a:tabLst>
                <a:tab pos="0" algn="l"/>
              </a:tabLst>
            </a:pPr>
            <a:r>
              <a:rPr lang="de-DE" sz="1800" b="1" u="none" strike="noStrike">
                <a:solidFill>
                  <a:schemeClr val="dk1"/>
                </a:solidFill>
                <a:effectLst/>
                <a:uFillTx/>
                <a:latin typeface="BaWue Sans"/>
              </a:rPr>
              <a:t>Dritte Ebene</a:t>
            </a:r>
          </a:p>
          <a:p>
            <a:pPr lvl="3" indent="0" defTabSz="914400">
              <a:lnSpc>
                <a:spcPct val="115000"/>
              </a:lnSpc>
              <a:spcBef>
                <a:spcPts val="1400"/>
              </a:spcBef>
              <a:buNone/>
              <a:tabLst>
                <a:tab pos="0" algn="l"/>
              </a:tabLst>
            </a:pPr>
            <a:r>
              <a:rPr lang="de-DE" sz="1800" b="1" u="none" strike="noStrike">
                <a:solidFill>
                  <a:schemeClr val="dk1"/>
                </a:solidFill>
                <a:effectLst/>
                <a:uFillTx/>
                <a:latin typeface="BaWue Sans"/>
              </a:rPr>
              <a:t>Vierte Ebene</a:t>
            </a:r>
          </a:p>
          <a:p>
            <a:pPr lvl="4" indent="0" defTabSz="914400">
              <a:lnSpc>
                <a:spcPct val="115000"/>
              </a:lnSpc>
              <a:spcBef>
                <a:spcPts val="1400"/>
              </a:spcBef>
              <a:buNone/>
              <a:tabLst>
                <a:tab pos="0" algn="l"/>
              </a:tabLst>
            </a:pPr>
            <a:r>
              <a:rPr lang="de-DE" sz="1800" b="1" u="none" strike="noStrike">
                <a:solidFill>
                  <a:schemeClr val="dk1"/>
                </a:solidFill>
                <a:effectLst/>
                <a:uFillTx/>
                <a:latin typeface="BaWue Sans"/>
              </a:rPr>
              <a:t>Fünfte Ebene</a:t>
            </a:r>
          </a:p>
        </p:txBody>
      </p:sp>
      <p:sp>
        <p:nvSpPr>
          <p:cNvPr id="143" name="PlaceHolder 3"/>
          <p:cNvSpPr>
            <a:spLocks noGrp="1"/>
          </p:cNvSpPr>
          <p:nvPr>
            <p:ph type="body"/>
          </p:nvPr>
        </p:nvSpPr>
        <p:spPr>
          <a:xfrm>
            <a:off x="6095880" y="0"/>
            <a:ext cx="6095520" cy="6857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hema mit Bild">
    <p:bg>
      <p:bgPr>
        <a:solidFill>
          <a:schemeClr val="dk1"/>
        </a:solidFill>
        <a:effectLst/>
      </p:bgPr>
    </p:bg>
    <p:spTree>
      <p:nvGrpSpPr>
        <p:cNvPr id="1" name=""/>
        <p:cNvGrpSpPr/>
        <p:nvPr/>
      </p:nvGrpSpPr>
      <p:grpSpPr>
        <a:xfrm>
          <a:off x="0" y="0"/>
          <a:ext cx="0" cy="0"/>
          <a:chOff x="0" y="0"/>
          <a:chExt cx="0" cy="0"/>
        </a:xfrm>
      </p:grpSpPr>
      <p:pic>
        <p:nvPicPr>
          <p:cNvPr id="144" name="Grafik 6"/>
          <p:cNvPicPr/>
          <p:nvPr/>
        </p:nvPicPr>
        <p:blipFill>
          <a:blip r:embed="rId2"/>
          <a:stretch/>
        </p:blipFill>
        <p:spPr>
          <a:xfrm>
            <a:off x="479520" y="6228000"/>
            <a:ext cx="1388880" cy="300240"/>
          </a:xfrm>
          <a:prstGeom prst="rect">
            <a:avLst/>
          </a:prstGeom>
          <a:noFill/>
          <a:ln w="0">
            <a:noFill/>
          </a:ln>
        </p:spPr>
      </p:pic>
      <p:sp>
        <p:nvSpPr>
          <p:cNvPr id="145" name="PlaceHolder 1"/>
          <p:cNvSpPr>
            <a:spLocks noGrp="1"/>
          </p:cNvSpPr>
          <p:nvPr>
            <p:ph type="title"/>
          </p:nvPr>
        </p:nvSpPr>
        <p:spPr>
          <a:xfrm>
            <a:off x="422640" y="332640"/>
            <a:ext cx="5457240" cy="208800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lt1"/>
                </a:solidFill>
                <a:effectLst/>
                <a:uFillTx/>
                <a:latin typeface="BaWue Serif"/>
              </a:rPr>
              <a:t>Mastertitelformat bearbeiten</a:t>
            </a:r>
            <a:endParaRPr lang="de-DE" sz="5000" b="0" u="none" strike="noStrike">
              <a:solidFill>
                <a:schemeClr val="dk1"/>
              </a:solidFill>
              <a:effectLst/>
              <a:uFillTx/>
              <a:latin typeface="BaWue Sans"/>
            </a:endParaRPr>
          </a:p>
        </p:txBody>
      </p:sp>
      <p:pic>
        <p:nvPicPr>
          <p:cNvPr id="146" name="Grafik 11"/>
          <p:cNvPicPr/>
          <p:nvPr/>
        </p:nvPicPr>
        <p:blipFill>
          <a:blip r:embed="rId3"/>
          <a:stretch/>
        </p:blipFill>
        <p:spPr>
          <a:xfrm>
            <a:off x="485280" y="6228000"/>
            <a:ext cx="1396800" cy="302040"/>
          </a:xfrm>
          <a:prstGeom prst="rect">
            <a:avLst/>
          </a:prstGeom>
          <a:noFill/>
          <a:ln w="0">
            <a:noFill/>
          </a:ln>
        </p:spPr>
      </p:pic>
      <p:sp>
        <p:nvSpPr>
          <p:cNvPr id="147" name="PlaceHolder 2"/>
          <p:cNvSpPr>
            <a:spLocks noGrp="1"/>
          </p:cNvSpPr>
          <p:nvPr>
            <p:ph type="body"/>
          </p:nvPr>
        </p:nvSpPr>
        <p:spPr>
          <a:xfrm>
            <a:off x="6095880" y="0"/>
            <a:ext cx="6095520" cy="6857640"/>
          </a:xfrm>
          <a:prstGeom prst="rect">
            <a:avLst/>
          </a:prstGeom>
          <a:noFill/>
          <a:ln w="0">
            <a:noFill/>
          </a:ln>
        </p:spPr>
        <p:txBody>
          <a:bodyPr lIns="90000" tIns="45000" rIns="90000" bIns="45000" anchor="t">
            <a:noAutofit/>
          </a:bodyPr>
          <a:lstStyle/>
          <a:p>
            <a:pPr lvl="0" indent="0" defTabSz="914400">
              <a:lnSpc>
                <a:spcPct val="100000"/>
              </a:lnSpc>
              <a:buNone/>
            </a:pPr>
            <a:r>
              <a:rPr lang="de-DE" sz="1800" b="0" u="none" strike="noStrike">
                <a:solidFill>
                  <a:schemeClr val="dk1"/>
                </a:solidFill>
                <a:effectLst/>
                <a:uFillTx/>
                <a:latin typeface="BaWue Sans"/>
              </a:rPr>
              <a:t>Mastertextformat bearbeiten</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hema ohne Bild">
    <p:bg>
      <p:bgPr>
        <a:solidFill>
          <a:schemeClr val="dk1"/>
        </a:solidFill>
        <a:effectLst/>
      </p:bgPr>
    </p:bg>
    <p:spTree>
      <p:nvGrpSpPr>
        <p:cNvPr id="1" name=""/>
        <p:cNvGrpSpPr/>
        <p:nvPr/>
      </p:nvGrpSpPr>
      <p:grpSpPr>
        <a:xfrm>
          <a:off x="0" y="0"/>
          <a:ext cx="0" cy="0"/>
          <a:chOff x="0" y="0"/>
          <a:chExt cx="0" cy="0"/>
        </a:xfrm>
      </p:grpSpPr>
      <p:pic>
        <p:nvPicPr>
          <p:cNvPr id="148" name="Grafik 6"/>
          <p:cNvPicPr/>
          <p:nvPr/>
        </p:nvPicPr>
        <p:blipFill>
          <a:blip r:embed="rId2"/>
          <a:stretch/>
        </p:blipFill>
        <p:spPr>
          <a:xfrm>
            <a:off x="479520" y="6228000"/>
            <a:ext cx="1388880" cy="300240"/>
          </a:xfrm>
          <a:prstGeom prst="rect">
            <a:avLst/>
          </a:prstGeom>
          <a:noFill/>
          <a:ln w="0">
            <a:noFill/>
          </a:ln>
        </p:spPr>
      </p:pic>
      <p:sp>
        <p:nvSpPr>
          <p:cNvPr id="149" name="PlaceHolder 1"/>
          <p:cNvSpPr>
            <a:spLocks noGrp="1"/>
          </p:cNvSpPr>
          <p:nvPr>
            <p:ph type="title"/>
          </p:nvPr>
        </p:nvSpPr>
        <p:spPr>
          <a:xfrm>
            <a:off x="422640" y="332640"/>
            <a:ext cx="11361960" cy="2088000"/>
          </a:xfrm>
          <a:prstGeom prst="rect">
            <a:avLst/>
          </a:prstGeom>
          <a:noFill/>
          <a:ln w="0">
            <a:noFill/>
          </a:ln>
        </p:spPr>
        <p:txBody>
          <a:bodyPr lIns="0" tIns="0" rIns="0" bIns="0" anchor="t">
            <a:noAutofit/>
          </a:bodyPr>
          <a:lstStyle/>
          <a:p>
            <a:pPr indent="0" defTabSz="914400">
              <a:lnSpc>
                <a:spcPct val="90000"/>
              </a:lnSpc>
              <a:buNone/>
            </a:pPr>
            <a:r>
              <a:rPr lang="de-DE" sz="5000" b="1" u="none" strike="noStrike">
                <a:solidFill>
                  <a:schemeClr val="lt1"/>
                </a:solidFill>
                <a:effectLst/>
                <a:uFillTx/>
                <a:latin typeface="BaWue Serif"/>
              </a:rPr>
              <a:t>Mastertitelformat bearbeiten</a:t>
            </a:r>
            <a:endParaRPr lang="de-DE" sz="5000" b="0" u="none" strike="noStrike">
              <a:solidFill>
                <a:schemeClr val="dk1"/>
              </a:solidFill>
              <a:effectLst/>
              <a:uFillTx/>
              <a:latin typeface="BaWue Sans"/>
            </a:endParaRPr>
          </a:p>
        </p:txBody>
      </p:sp>
      <p:sp>
        <p:nvSpPr>
          <p:cNvPr id="150" name="PlaceHolder 2"/>
          <p:cNvSpPr>
            <a:spLocks noGrp="1"/>
          </p:cNvSpPr>
          <p:nvPr>
            <p:ph type="ftr" idx="31"/>
          </p:nvPr>
        </p:nvSpPr>
        <p:spPr>
          <a:xfrm>
            <a:off x="2495520" y="6309360"/>
            <a:ext cx="871272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lt1"/>
                </a:solidFill>
                <a:effectLst/>
                <a:uFillTx/>
                <a:latin typeface="BaWue Sans"/>
              </a:defRPr>
            </a:lvl1pPr>
          </a:lstStyle>
          <a:p>
            <a:pPr indent="0" algn="r" defTabSz="914400">
              <a:lnSpc>
                <a:spcPct val="100000"/>
              </a:lnSpc>
              <a:buNone/>
            </a:pPr>
            <a:r>
              <a:rPr lang="de-DE" sz="900" b="0" u="none" strike="noStrike">
                <a:solidFill>
                  <a:schemeClr val="lt1"/>
                </a:solidFill>
                <a:effectLst/>
                <a:uFillTx/>
                <a:latin typeface="BaWue Sans"/>
              </a:rPr>
              <a:t>&lt;Fußzeile&gt;</a:t>
            </a:r>
            <a:endParaRPr lang="de-DE" sz="900" b="0" u="none" strike="noStrike">
              <a:solidFill>
                <a:srgbClr val="FFFFFF"/>
              </a:solidFill>
              <a:effectLst/>
              <a:uFillTx/>
              <a:latin typeface="Times New Roman"/>
            </a:endParaRPr>
          </a:p>
        </p:txBody>
      </p:sp>
      <p:sp>
        <p:nvSpPr>
          <p:cNvPr id="151" name="PlaceHolder 3"/>
          <p:cNvSpPr>
            <a:spLocks noGrp="1"/>
          </p:cNvSpPr>
          <p:nvPr>
            <p:ph type="sldNum" idx="32"/>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lt1"/>
                </a:solidFill>
                <a:effectLst/>
                <a:uFillTx/>
                <a:latin typeface="BaWue Sans"/>
              </a:defRPr>
            </a:lvl1pPr>
          </a:lstStyle>
          <a:p>
            <a:pPr indent="0" algn="r" defTabSz="914400">
              <a:lnSpc>
                <a:spcPct val="100000"/>
              </a:lnSpc>
              <a:buNone/>
            </a:pPr>
            <a:fld id="{BB00089E-3788-4A12-97C7-BB37B2A9DFBA}" type="slidenum">
              <a:rPr lang="de-DE" sz="900" b="0" u="none" strike="noStrike">
                <a:solidFill>
                  <a:schemeClr val="lt1"/>
                </a:solidFill>
                <a:effectLst/>
                <a:uFillTx/>
                <a:latin typeface="BaWue Sans"/>
              </a:rPr>
              <a:t>‹Nr.›</a:t>
            </a:fld>
            <a:endParaRPr lang="de-DE" sz="900" b="0" u="none" strike="noStrike">
              <a:solidFill>
                <a:srgbClr val="FFFFFF"/>
              </a:solidFill>
              <a:effectLst/>
              <a:uFillTx/>
              <a:latin typeface="Times New Roman"/>
            </a:endParaRPr>
          </a:p>
        </p:txBody>
      </p:sp>
      <p:pic>
        <p:nvPicPr>
          <p:cNvPr id="152" name="Grafik 17"/>
          <p:cNvPicPr/>
          <p:nvPr/>
        </p:nvPicPr>
        <p:blipFill>
          <a:blip r:embed="rId3"/>
          <a:stretch/>
        </p:blipFill>
        <p:spPr>
          <a:xfrm>
            <a:off x="485280" y="6228000"/>
            <a:ext cx="1396800" cy="302040"/>
          </a:xfrm>
          <a:prstGeom prst="rect">
            <a:avLst/>
          </a:prstGeom>
          <a:noFill/>
          <a:ln w="0">
            <a:noFill/>
          </a:ln>
        </p:spPr>
      </p:pic>
      <p:sp>
        <p:nvSpPr>
          <p:cNvPr id="153" name="PlaceHolder 4"/>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lvl="0" indent="-324000">
              <a:lnSpc>
                <a:spcPct val="115000"/>
              </a:lnSpc>
              <a:spcBef>
                <a:spcPts val="1417"/>
              </a:spcBef>
              <a:buClr>
                <a:srgbClr val="FFFFFF"/>
              </a:buClr>
              <a:buSzPct val="45000"/>
              <a:buFont typeface="Wingdings" charset="2"/>
              <a:buChar char=""/>
            </a:pPr>
            <a:r>
              <a:rPr lang="de-DE" sz="1800" b="1" u="none" strike="noStrike">
                <a:solidFill>
                  <a:schemeClr val="dk1"/>
                </a:solidFill>
                <a:effectLst/>
                <a:uFillTx/>
                <a:latin typeface="BaWue Sans"/>
              </a:rPr>
              <a:t>Mastertextformat bearbeiten</a:t>
            </a:r>
          </a:p>
          <a:p>
            <a:pPr marL="432000" lvl="1" indent="-324000">
              <a:lnSpc>
                <a:spcPct val="115000"/>
              </a:lnSpc>
              <a:spcBef>
                <a:spcPts val="1417"/>
              </a:spcBef>
              <a:buClr>
                <a:srgbClr val="FFFFFF"/>
              </a:buClr>
              <a:buSzPct val="45000"/>
              <a:buFont typeface="Wingdings" charset="2"/>
              <a:buChar char=""/>
            </a:pPr>
            <a:r>
              <a:rPr lang="de-DE" sz="1800" b="1" u="none" strike="noStrike">
                <a:solidFill>
                  <a:schemeClr val="dk1"/>
                </a:solidFill>
                <a:effectLst/>
                <a:uFillTx/>
                <a:latin typeface="BaWue Sans"/>
              </a:rPr>
              <a:t>Zweite Ebene</a:t>
            </a:r>
          </a:p>
          <a:p>
            <a:pPr marL="432000" lvl="2" indent="-324000">
              <a:lnSpc>
                <a:spcPct val="115000"/>
              </a:lnSpc>
              <a:spcBef>
                <a:spcPts val="1417"/>
              </a:spcBef>
              <a:buClr>
                <a:srgbClr val="FFFFFF"/>
              </a:buClr>
              <a:buSzPct val="45000"/>
              <a:buFont typeface="Wingdings" charset="2"/>
              <a:buChar char=""/>
            </a:pPr>
            <a:r>
              <a:rPr lang="de-DE" sz="1800" b="1" u="none" strike="noStrike">
                <a:solidFill>
                  <a:schemeClr val="dk1"/>
                </a:solidFill>
                <a:effectLst/>
                <a:uFillTx/>
                <a:latin typeface="BaWue Sans"/>
              </a:rPr>
              <a:t>Dritte Ebene</a:t>
            </a:r>
          </a:p>
          <a:p>
            <a:pPr marL="432000" lvl="3" indent="-324000">
              <a:lnSpc>
                <a:spcPct val="115000"/>
              </a:lnSpc>
              <a:spcBef>
                <a:spcPts val="1417"/>
              </a:spcBef>
              <a:buClr>
                <a:srgbClr val="FFFFFF"/>
              </a:buClr>
              <a:buSzPct val="45000"/>
              <a:buFont typeface="Wingdings" charset="2"/>
              <a:buChar char=""/>
            </a:pPr>
            <a:r>
              <a:rPr lang="de-DE" sz="1800" b="1" u="none" strike="noStrike">
                <a:solidFill>
                  <a:schemeClr val="dk1"/>
                </a:solidFill>
                <a:effectLst/>
                <a:uFillTx/>
                <a:latin typeface="BaWue Sans"/>
              </a:rPr>
              <a:t>Vierte Ebene</a:t>
            </a:r>
          </a:p>
          <a:p>
            <a:pPr marL="432000" lvl="4" indent="-324000">
              <a:lnSpc>
                <a:spcPct val="115000"/>
              </a:lnSpc>
              <a:spcBef>
                <a:spcPts val="1417"/>
              </a:spcBef>
              <a:buClr>
                <a:srgbClr val="FFFFFF"/>
              </a:buClr>
              <a:buSzPct val="45000"/>
              <a:buFont typeface="Wingdings" charset="2"/>
              <a:buChar char=""/>
            </a:pPr>
            <a:r>
              <a:rPr lang="de-DE" sz="1800" b="1" u="none" strike="noStrike">
                <a:solidFill>
                  <a:schemeClr val="dk1"/>
                </a:solidFill>
                <a:effectLst/>
                <a:uFillTx/>
                <a:latin typeface="BaWue Sans"/>
              </a:rPr>
              <a:t>Fünfte Ebene</a:t>
            </a:r>
            <a:endParaRPr lang="de-DE" sz="2000" b="0" u="none" strike="noStrike">
              <a:solidFill>
                <a:schemeClr val="dk1"/>
              </a:solidFill>
              <a:effectLst/>
              <a:uFillTx/>
              <a:latin typeface="BaWue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enutzerdefiniertes Layou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876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elfolie mit zwei Bildern">
    <p:bg>
      <p:bgPr>
        <a:solidFill>
          <a:schemeClr val="accent1"/>
        </a:solidFill>
        <a:effectLst/>
      </p:bgPr>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DA400350-13FB-DFB9-B74B-DB75FFE74CEE}"/>
              </a:ext>
            </a:extLst>
          </p:cNvPr>
          <p:cNvSpPr>
            <a:spLocks noGrp="1"/>
          </p:cNvSpPr>
          <p:nvPr>
            <p:ph type="title"/>
          </p:nvPr>
        </p:nvSpPr>
        <p:spPr>
          <a:xfrm>
            <a:off x="407368" y="332656"/>
            <a:ext cx="5471344" cy="936104"/>
          </a:xfrm>
        </p:spPr>
        <p:txBody>
          <a:bodyPr tIns="36000"/>
          <a:lstStyle>
            <a:lvl1pPr>
              <a:defRPr sz="5000" b="1" spc="0" baseline="0"/>
            </a:lvl1pPr>
          </a:lstStyle>
          <a:p>
            <a:r>
              <a:rPr lang="de-DE"/>
              <a:t>Mastertitelformat bearbeiten</a:t>
            </a:r>
            <a:endParaRPr lang="de-DE" dirty="0"/>
          </a:p>
        </p:txBody>
      </p:sp>
      <p:sp>
        <p:nvSpPr>
          <p:cNvPr id="6" name="Untertitel 2">
            <a:extLst>
              <a:ext uri="{FF2B5EF4-FFF2-40B4-BE49-F238E27FC236}">
                <a16:creationId xmlns:a16="http://schemas.microsoft.com/office/drawing/2014/main" id="{07186E20-3E96-5EBC-0C98-9832022561DC}"/>
              </a:ext>
            </a:extLst>
          </p:cNvPr>
          <p:cNvSpPr>
            <a:spLocks noGrp="1"/>
          </p:cNvSpPr>
          <p:nvPr>
            <p:ph type="subTitle" idx="1"/>
          </p:nvPr>
        </p:nvSpPr>
        <p:spPr>
          <a:xfrm>
            <a:off x="407368" y="1916832"/>
            <a:ext cx="5471344" cy="1296144"/>
          </a:xfrm>
        </p:spPr>
        <p:txBody>
          <a:bodyPr tIns="36000"/>
          <a:lstStyle>
            <a:lvl1pPr marL="0" indent="0" algn="l">
              <a:buNone/>
              <a:defRPr sz="2400" b="1" spc="50" baseline="0">
                <a:solidFill>
                  <a:schemeClr val="tx1"/>
                </a:solidFill>
              </a:defRPr>
            </a:lvl1pPr>
            <a:lvl2pPr marL="0" indent="0" algn="l">
              <a:buNone/>
              <a:defRPr sz="2400">
                <a:solidFill>
                  <a:schemeClr val="tx1"/>
                </a:solidFill>
              </a:defRPr>
            </a:lvl2pPr>
            <a:lvl3pPr marL="0" indent="0" algn="l">
              <a:buNone/>
              <a:defRPr sz="2400">
                <a:solidFill>
                  <a:schemeClr val="tx1"/>
                </a:solidFill>
              </a:defRPr>
            </a:lvl3pPr>
            <a:lvl4pPr marL="0" indent="0" algn="l">
              <a:buNone/>
              <a:defRPr sz="2400">
                <a:solidFill>
                  <a:schemeClr val="tx1"/>
                </a:solidFill>
              </a:defRPr>
            </a:lvl4pPr>
            <a:lvl5pPr marL="0" indent="0" algn="l">
              <a:buNone/>
              <a:defRPr sz="2400">
                <a:solidFill>
                  <a:schemeClr val="tx1"/>
                </a:solidFill>
              </a:defRPr>
            </a:lvl5pPr>
            <a:lvl6pPr marL="0" indent="0" algn="l">
              <a:buNone/>
              <a:defRPr sz="2400">
                <a:solidFill>
                  <a:schemeClr val="tx1"/>
                </a:solidFill>
              </a:defRPr>
            </a:lvl6pPr>
            <a:lvl7pPr marL="0" indent="0" algn="l">
              <a:buNone/>
              <a:defRPr sz="2400">
                <a:solidFill>
                  <a:schemeClr val="tx1"/>
                </a:solidFill>
              </a:defRPr>
            </a:lvl7pPr>
            <a:lvl8pPr marL="0" indent="0" algn="l">
              <a:buNone/>
              <a:defRPr sz="2400">
                <a:solidFill>
                  <a:schemeClr val="tx1"/>
                </a:solidFill>
              </a:defRPr>
            </a:lvl8pPr>
            <a:lvl9pPr marL="0" indent="0" algn="l">
              <a:buNone/>
              <a:defRPr sz="2400">
                <a:solidFill>
                  <a:schemeClr val="tx1"/>
                </a:solidFill>
              </a:defRPr>
            </a:lvl9pPr>
          </a:lstStyle>
          <a:p>
            <a:r>
              <a:rPr lang="de-DE"/>
              <a:t>Master-Untertitelformat bearbeiten</a:t>
            </a:r>
            <a:endParaRPr lang="de-DE" dirty="0"/>
          </a:p>
        </p:txBody>
      </p:sp>
      <p:sp>
        <p:nvSpPr>
          <p:cNvPr id="7" name="Bildplatzhalter 3">
            <a:extLst>
              <a:ext uri="{FF2B5EF4-FFF2-40B4-BE49-F238E27FC236}">
                <a16:creationId xmlns:a16="http://schemas.microsoft.com/office/drawing/2014/main" id="{5C353233-F8D0-869A-254C-7CBD790D4926}"/>
              </a:ext>
            </a:extLst>
          </p:cNvPr>
          <p:cNvSpPr>
            <a:spLocks noGrp="1"/>
          </p:cNvSpPr>
          <p:nvPr>
            <p:ph type="pic" sz="quarter" idx="10"/>
          </p:nvPr>
        </p:nvSpPr>
        <p:spPr>
          <a:xfrm>
            <a:off x="6096000" y="0"/>
            <a:ext cx="6096000" cy="3429000"/>
          </a:xfrm>
        </p:spPr>
        <p:txBody>
          <a:bodyPr/>
          <a:lstStyle/>
          <a:p>
            <a:r>
              <a:rPr lang="de-DE"/>
              <a:t>Bild durch Klicken auf Symbol hinzufügen</a:t>
            </a:r>
            <a:endParaRPr lang="en-GB" dirty="0"/>
          </a:p>
        </p:txBody>
      </p:sp>
      <p:sp>
        <p:nvSpPr>
          <p:cNvPr id="8" name="Bildplatzhalter 3">
            <a:extLst>
              <a:ext uri="{FF2B5EF4-FFF2-40B4-BE49-F238E27FC236}">
                <a16:creationId xmlns:a16="http://schemas.microsoft.com/office/drawing/2014/main" id="{6AD4B40C-5C88-E13B-12DF-EE6BF9844396}"/>
              </a:ext>
            </a:extLst>
          </p:cNvPr>
          <p:cNvSpPr>
            <a:spLocks noGrp="1"/>
          </p:cNvSpPr>
          <p:nvPr>
            <p:ph type="pic" sz="quarter" idx="14"/>
          </p:nvPr>
        </p:nvSpPr>
        <p:spPr>
          <a:xfrm>
            <a:off x="6096000" y="3429000"/>
            <a:ext cx="6100336" cy="3428999"/>
          </a:xfrm>
        </p:spPr>
        <p:txBody>
          <a:bodyPr/>
          <a:lstStyle/>
          <a:p>
            <a:r>
              <a:rPr lang="de-DE"/>
              <a:t>Bild durch Klicken auf Symbol hinzufügen</a:t>
            </a:r>
            <a:endParaRPr lang="en-GB" dirty="0"/>
          </a:p>
        </p:txBody>
      </p:sp>
      <p:pic>
        <p:nvPicPr>
          <p:cNvPr id="3" name="Grafik 2" descr="Ein Bild, das Text, Schrift, Schwarz, Screenshot enthält.&#10;&#10;Automatisch generierte Beschreibung">
            <a:extLst>
              <a:ext uri="{FF2B5EF4-FFF2-40B4-BE49-F238E27FC236}">
                <a16:creationId xmlns:a16="http://schemas.microsoft.com/office/drawing/2014/main" id="{76BE3519-D1C8-B747-BB42-001807BEE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5360" y="5898944"/>
            <a:ext cx="2893969" cy="626400"/>
          </a:xfrm>
          <a:prstGeom prst="rect">
            <a:avLst/>
          </a:prstGeom>
        </p:spPr>
      </p:pic>
    </p:spTree>
    <p:extLst>
      <p:ext uri="{BB962C8B-B14F-4D97-AF65-F5344CB8AC3E}">
        <p14:creationId xmlns:p14="http://schemas.microsoft.com/office/powerpoint/2010/main" val="3688329947"/>
      </p:ext>
    </p:extLst>
  </p:cSld>
  <p:clrMapOvr>
    <a:masterClrMapping/>
  </p:clrMapOvr>
  <p:extLst>
    <p:ext uri="{DCECCB84-F9BA-43D5-87BE-67443E8EF086}">
      <p15:sldGuideLst xmlns:p15="http://schemas.microsoft.com/office/powerpoint/2012/main">
        <p15:guide id="1" orient="horz" pos="1207">
          <p15:clr>
            <a:srgbClr val="FBAE40"/>
          </p15:clr>
        </p15:guide>
        <p15:guide id="2" pos="3840">
          <p15:clr>
            <a:srgbClr val="FBAE40"/>
          </p15:clr>
        </p15:guide>
        <p15:guide id="3" orient="horz" pos="406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el und Text">
    <p:spTree>
      <p:nvGrpSpPr>
        <p:cNvPr id="1" name=""/>
        <p:cNvGrpSpPr/>
        <p:nvPr/>
      </p:nvGrpSpPr>
      <p:grpSpPr>
        <a:xfrm>
          <a:off x="0" y="0"/>
          <a:ext cx="0" cy="0"/>
          <a:chOff x="0" y="0"/>
          <a:chExt cx="0" cy="0"/>
        </a:xfrm>
      </p:grpSpPr>
      <p:grpSp>
        <p:nvGrpSpPr>
          <p:cNvPr id="10" name="Gruppieren 9">
            <a:extLst>
              <a:ext uri="{FF2B5EF4-FFF2-40B4-BE49-F238E27FC236}">
                <a16:creationId xmlns:a16="http://schemas.microsoft.com/office/drawing/2014/main" id="{D4F0EB14-4297-2CAD-B463-AA30D7496598}"/>
              </a:ext>
            </a:extLst>
          </p:cNvPr>
          <p:cNvGrpSpPr/>
          <p:nvPr userDrawn="1"/>
        </p:nvGrpSpPr>
        <p:grpSpPr>
          <a:xfrm>
            <a:off x="296720" y="6129307"/>
            <a:ext cx="1728192" cy="504056"/>
            <a:chOff x="296720" y="6129307"/>
            <a:chExt cx="1728192" cy="504056"/>
          </a:xfrm>
        </p:grpSpPr>
        <p:sp>
          <p:nvSpPr>
            <p:cNvPr id="9" name="Rechteck 8">
              <a:extLst>
                <a:ext uri="{FF2B5EF4-FFF2-40B4-BE49-F238E27FC236}">
                  <a16:creationId xmlns:a16="http://schemas.microsoft.com/office/drawing/2014/main" id="{FCBD2CD8-247B-ED8E-C269-F0CDC582AA3D}"/>
                </a:ext>
              </a:extLst>
            </p:cNvPr>
            <p:cNvSpPr/>
            <p:nvPr userDrawn="1"/>
          </p:nvSpPr>
          <p:spPr>
            <a:xfrm>
              <a:off x="296720" y="6129307"/>
              <a:ext cx="1728192" cy="5040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descr="Ein Bild, das Text, Schrift, Schwarz, Screenshot enthält.&#10;&#10;Automatisch generierte Beschreibung">
              <a:extLst>
                <a:ext uri="{FF2B5EF4-FFF2-40B4-BE49-F238E27FC236}">
                  <a16:creationId xmlns:a16="http://schemas.microsoft.com/office/drawing/2014/main" id="{B9683DBA-CF83-C5BF-1CC8-6CEF481AA0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368" y="6218251"/>
              <a:ext cx="1506897" cy="326168"/>
            </a:xfrm>
            <a:prstGeom prst="rect">
              <a:avLst/>
            </a:prstGeom>
          </p:spPr>
        </p:pic>
      </p:grpSp>
      <p:pic>
        <p:nvPicPr>
          <p:cNvPr id="4" name="Grafik 2">
            <a:extLst>
              <a:ext uri="{FF2B5EF4-FFF2-40B4-BE49-F238E27FC236}">
                <a16:creationId xmlns:a16="http://schemas.microsoft.com/office/drawing/2014/main" id="{E887A938-5182-BF2A-7369-10AD78608046}"/>
              </a:ext>
            </a:extLst>
          </p:cNvPr>
          <p:cNvPicPr/>
          <p:nvPr userDrawn="1"/>
        </p:nvPicPr>
        <p:blipFill>
          <a:blip r:embed="rId3"/>
          <a:srcRect l="23419" t="22358" r="18355" b="22180"/>
          <a:stretch/>
        </p:blipFill>
        <p:spPr>
          <a:xfrm>
            <a:off x="10344600" y="5991480"/>
            <a:ext cx="1185840" cy="634680"/>
          </a:xfrm>
          <a:prstGeom prst="rect">
            <a:avLst/>
          </a:prstGeom>
          <a:noFill/>
          <a:ln w="0">
            <a:noFill/>
          </a:ln>
        </p:spPr>
      </p:pic>
      <p:sp>
        <p:nvSpPr>
          <p:cNvPr id="7" name="Rechteck 3">
            <a:extLst>
              <a:ext uri="{FF2B5EF4-FFF2-40B4-BE49-F238E27FC236}">
                <a16:creationId xmlns:a16="http://schemas.microsoft.com/office/drawing/2014/main" id="{70533BED-8F84-B54B-0BEA-C0EAC64BFA75}"/>
              </a:ext>
            </a:extLst>
          </p:cNvPr>
          <p:cNvSpPr/>
          <p:nvPr userDrawn="1"/>
        </p:nvSpPr>
        <p:spPr>
          <a:xfrm>
            <a:off x="0" y="0"/>
            <a:ext cx="12191040" cy="979560"/>
          </a:xfrm>
          <a:prstGeom prst="rect">
            <a:avLst/>
          </a:prstGeom>
          <a:solidFill>
            <a:srgbClr val="FFFC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strike="noStrike" spc="-1" dirty="0">
              <a:solidFill>
                <a:schemeClr val="lt1"/>
              </a:solidFill>
              <a:latin typeface="BaWue Sans"/>
            </a:endParaRPr>
          </a:p>
        </p:txBody>
      </p:sp>
      <p:sp>
        <p:nvSpPr>
          <p:cNvPr id="11" name="PlaceHolder 1">
            <a:extLst>
              <a:ext uri="{FF2B5EF4-FFF2-40B4-BE49-F238E27FC236}">
                <a16:creationId xmlns:a16="http://schemas.microsoft.com/office/drawing/2014/main" id="{BFCC71B7-EA52-6266-7819-ECEC86029862}"/>
              </a:ext>
            </a:extLst>
          </p:cNvPr>
          <p:cNvSpPr>
            <a:spLocks noGrp="1"/>
          </p:cNvSpPr>
          <p:nvPr>
            <p:ph type="title"/>
          </p:nvPr>
        </p:nvSpPr>
        <p:spPr>
          <a:xfrm>
            <a:off x="407520" y="301904"/>
            <a:ext cx="11374920" cy="474183"/>
          </a:xfrm>
          <a:prstGeom prst="rect">
            <a:avLst/>
          </a:prstGeom>
          <a:noFill/>
          <a:ln w="0">
            <a:noFill/>
          </a:ln>
        </p:spPr>
        <p:txBody>
          <a:bodyPr lIns="0" tIns="0" rIns="0" bIns="0" anchor="t">
            <a:noAutofit/>
          </a:bodyPr>
          <a:lstStyle/>
          <a:p>
            <a:pPr indent="0" defTabSz="914400">
              <a:lnSpc>
                <a:spcPct val="90000"/>
              </a:lnSpc>
              <a:buNone/>
              <a:tabLst>
                <a:tab pos="0" algn="l"/>
              </a:tabLst>
            </a:pPr>
            <a:r>
              <a:rPr lang="de-DE" sz="4000" b="1" strike="noStrike" spc="-1" dirty="0">
                <a:solidFill>
                  <a:schemeClr val="dk1"/>
                </a:solidFill>
                <a:latin typeface="BaWue Serif"/>
              </a:rPr>
              <a:t>Mastertitelformat bearbeiten</a:t>
            </a:r>
            <a:endParaRPr lang="de-DE" sz="4000" b="0" strike="noStrike" spc="-1" dirty="0">
              <a:solidFill>
                <a:srgbClr val="000000"/>
              </a:solidFill>
              <a:latin typeface="Calibri"/>
            </a:endParaRPr>
          </a:p>
        </p:txBody>
      </p:sp>
    </p:spTree>
    <p:extLst>
      <p:ext uri="{BB962C8B-B14F-4D97-AF65-F5344CB8AC3E}">
        <p14:creationId xmlns:p14="http://schemas.microsoft.com/office/powerpoint/2010/main" val="1624225028"/>
      </p:ext>
    </p:extLst>
  </p:cSld>
  <p:clrMapOvr>
    <a:masterClrMapping/>
  </p:clrMapOvr>
  <p:extLst>
    <p:ext uri="{DCECCB84-F9BA-43D5-87BE-67443E8EF086}">
      <p15:sldGuideLst xmlns:p15="http://schemas.microsoft.com/office/powerpoint/2012/main">
        <p15:guide id="1" orient="horz" pos="1071">
          <p15:clr>
            <a:srgbClr val="FBAE40"/>
          </p15:clr>
        </p15:guide>
        <p15:guide id="2" pos="4974">
          <p15:clr>
            <a:srgbClr val="FBAE40"/>
          </p15:clr>
        </p15:guide>
        <p15:guide id="3" orient="horz" pos="799">
          <p15:clr>
            <a:srgbClr val="FBAE40"/>
          </p15:clr>
        </p15:guide>
        <p15:guide id="4" orient="horz" pos="379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Zwei Textinhalte">
    <p:bg>
      <p:bgPr>
        <a:solidFill>
          <a:srgbClr val="FFFFFF"/>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E10D48F5-AC69-5BD9-4623-08ADAAEF953C}"/>
              </a:ext>
            </a:extLst>
          </p:cNvPr>
          <p:cNvSpPr/>
          <p:nvPr userDrawn="1"/>
        </p:nvSpPr>
        <p:spPr>
          <a:xfrm>
            <a:off x="960" y="2580"/>
            <a:ext cx="12191040" cy="979560"/>
          </a:xfrm>
          <a:prstGeom prst="rect">
            <a:avLst/>
          </a:prstGeom>
          <a:solidFill>
            <a:srgbClr val="FFFC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00000"/>
              </a:lnSpc>
            </a:pPr>
            <a:endParaRPr lang="de-DE" sz="1800" b="0" strike="noStrike" spc="-1" dirty="0">
              <a:solidFill>
                <a:schemeClr val="lt1"/>
              </a:solidFill>
              <a:latin typeface="BaWue Sans"/>
            </a:endParaRPr>
          </a:p>
        </p:txBody>
      </p:sp>
      <p:pic>
        <p:nvPicPr>
          <p:cNvPr id="5" name="Grafik 6"/>
          <p:cNvPicPr/>
          <p:nvPr/>
        </p:nvPicPr>
        <p:blipFill>
          <a:blip r:embed="rId2" cstate="print"/>
          <a:stretch/>
        </p:blipFill>
        <p:spPr>
          <a:xfrm>
            <a:off x="479520" y="6228000"/>
            <a:ext cx="1388880" cy="300240"/>
          </a:xfrm>
          <a:prstGeom prst="rect">
            <a:avLst/>
          </a:prstGeom>
          <a:noFill/>
          <a:ln w="0">
            <a:noFill/>
          </a:ln>
        </p:spPr>
      </p:pic>
      <p:sp>
        <p:nvSpPr>
          <p:cNvPr id="6" name="PlaceHolder 1"/>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dirty="0">
                <a:solidFill>
                  <a:schemeClr val="dk1"/>
                </a:solidFill>
                <a:effectLst/>
                <a:uFillTx/>
                <a:latin typeface="BaWue Serif"/>
              </a:rPr>
              <a:t>Mastertitelformat bearbeiten</a:t>
            </a:r>
            <a:endParaRPr lang="de-DE" sz="4000" b="0" u="none" strike="noStrike" dirty="0">
              <a:solidFill>
                <a:schemeClr val="dk1"/>
              </a:solidFill>
              <a:effectLst/>
              <a:uFillTx/>
              <a:latin typeface="BaWue Sans"/>
            </a:endParaRPr>
          </a:p>
        </p:txBody>
      </p:sp>
      <p:sp>
        <p:nvSpPr>
          <p:cNvPr id="8" name="PlaceHolder 3"/>
          <p:cNvSpPr>
            <a:spLocks noGrp="1"/>
          </p:cNvSpPr>
          <p:nvPr>
            <p:ph type="sldNum" idx="2"/>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75524760-EA99-4C30-B137-2BF987F0D2D8}" type="slidenum">
              <a:rPr lang="de-DE" sz="900" b="0" u="none" strike="noStrike">
                <a:solidFill>
                  <a:schemeClr val="dk1"/>
                </a:solidFill>
                <a:effectLst/>
                <a:uFillTx/>
                <a:latin typeface="BaWue Sans"/>
              </a:rPr>
              <a:pPr indent="0" algn="r" defTabSz="914400">
                <a:lnSpc>
                  <a:spcPct val="100000"/>
                </a:lnSpc>
                <a:buNone/>
              </a:pPr>
              <a:t>‹Nr.›</a:t>
            </a:fld>
            <a:endParaRPr lang="de-DE" sz="900" b="0" u="none" strike="noStrike">
              <a:solidFill>
                <a:srgbClr val="000000"/>
              </a:solidFill>
              <a:effectLst/>
              <a:uFillTx/>
              <a:latin typeface="Times New Roman"/>
            </a:endParaRPr>
          </a:p>
        </p:txBody>
      </p:sp>
      <p:pic>
        <p:nvPicPr>
          <p:cNvPr id="2" name="Grafik 1">
            <a:extLst>
              <a:ext uri="{FF2B5EF4-FFF2-40B4-BE49-F238E27FC236}">
                <a16:creationId xmlns:a16="http://schemas.microsoft.com/office/drawing/2014/main" id="{05589B61-768E-3715-C455-8CE4BE644814}"/>
              </a:ext>
            </a:extLst>
          </p:cNvPr>
          <p:cNvPicPr/>
          <p:nvPr userDrawn="1"/>
        </p:nvPicPr>
        <p:blipFill>
          <a:blip r:embed="rId3"/>
          <a:srcRect l="23419" t="22358" r="18355" b="22180"/>
          <a:stretch/>
        </p:blipFill>
        <p:spPr>
          <a:xfrm>
            <a:off x="10347249" y="5992020"/>
            <a:ext cx="1185840" cy="634680"/>
          </a:xfrm>
          <a:prstGeom prst="rect">
            <a:avLst/>
          </a:prstGeom>
          <a:noFill/>
          <a:ln w="0">
            <a:noFill/>
          </a:ln>
        </p:spPr>
      </p:pic>
    </p:spTree>
    <p:extLst>
      <p:ext uri="{BB962C8B-B14F-4D97-AF65-F5344CB8AC3E}">
        <p14:creationId xmlns:p14="http://schemas.microsoft.com/office/powerpoint/2010/main" val="1121698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audio" Target="NULL"/><Relationship Id="rId2" Type="http://schemas.microsoft.com/office/2007/relationships/media" Target="../media/media1.wav"/><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hyperlink" Target="https://bo.zsl-bw.de/,Lde/Startseite/Fortbildung" TargetMode="External"/><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8.xml"/><Relationship Id="rId5" Type="http://schemas.openxmlformats.org/officeDocument/2006/relationships/hyperlink" Target="https://lfbo.kultus-bw.de/lfb/suche/V7GR9LPG" TargetMode="Externa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5.pn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Schwarzer Hintergrund, in der Mitte das ZSL Logo in weißer Schrift: Links sind drei Löwen übereinander platziert, rechts steht &quot;Baden-Württemberg (fett gedruckt), Zentrum für Schulqualität und Lehrerbildung (ZSL)&quot;">
            <a:extLst>
              <a:ext uri="{FF2B5EF4-FFF2-40B4-BE49-F238E27FC236}">
                <a16:creationId xmlns:a16="http://schemas.microsoft.com/office/drawing/2014/main" id="{4B172377-9928-3BAD-CDC0-9147948FC4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9500" y="2944909"/>
            <a:ext cx="4473000" cy="968182"/>
          </a:xfrm>
          <a:prstGeom prst="rect">
            <a:avLst/>
          </a:prstGeom>
        </p:spPr>
      </p:pic>
      <p:pic>
        <p:nvPicPr>
          <p:cNvPr id="3" name="Wissen Jetzt" descr="Musik mit Anteilen aus dem Funk">
            <a:hlinkClick r:id="" action="ppaction://media"/>
            <a:extLst>
              <a:ext uri="{FF2B5EF4-FFF2-40B4-BE49-F238E27FC236}">
                <a16:creationId xmlns:a16="http://schemas.microsoft.com/office/drawing/2014/main" id="{FF4C3DF1-5B16-9032-35FB-0BC507B69821}"/>
              </a:ext>
            </a:extLst>
          </p:cNvPr>
          <p:cNvPicPr>
            <a:picLocks noChangeAspect="1"/>
          </p:cNvPicPr>
          <p:nvPr>
            <a:audioFile r:link="rId1"/>
            <p:extLst>
              <p:ext uri="{DAA4B4D4-6D71-4841-9C94-3DE7FCFB9230}">
                <p14:media xmlns:p14="http://schemas.microsoft.com/office/powerpoint/2010/main" r:embed="rId2">
                  <p14:trim end="727.9791"/>
                </p14:media>
              </p:ext>
            </p:extLst>
          </p:nvPr>
        </p:nvPicPr>
        <p:blipFill>
          <a:blip r:embed="rId6"/>
          <a:stretch>
            <a:fillRect/>
          </a:stretch>
        </p:blipFill>
        <p:spPr>
          <a:xfrm>
            <a:off x="983432" y="476672"/>
            <a:ext cx="304800" cy="304800"/>
          </a:xfrm>
          <a:prstGeom prst="rect">
            <a:avLst/>
          </a:prstGeom>
        </p:spPr>
      </p:pic>
    </p:spTree>
    <p:extLst>
      <p:ext uri="{BB962C8B-B14F-4D97-AF65-F5344CB8AC3E}">
        <p14:creationId xmlns:p14="http://schemas.microsoft.com/office/powerpoint/2010/main" val="2271749988"/>
      </p:ext>
    </p:extLst>
  </p:cSld>
  <p:clrMapOvr>
    <a:masterClrMapping/>
  </p:clrMapOvr>
  <mc:AlternateContent xmlns:mc="http://schemas.openxmlformats.org/markup-compatibility/2006" xmlns:p14="http://schemas.microsoft.com/office/powerpoint/2010/main">
    <mc:Choice Requires="p14">
      <p:transition spd="slow" p14:dur="4000" advClick="0" advTm="2000">
        <p:sndAc>
          <p:stSnd>
            <p:snd r:embed="rId4" name="Wissen Jetzt.wav"/>
          </p:stSnd>
        </p:sndAc>
      </p:transition>
    </mc:Choice>
    <mc:Fallback xmlns="">
      <p:transition spd="slow" advClick="0" advTm="2000">
        <p:sndAc>
          <p:stSnd>
            <p:snd r:embed="rId7" name="Wissen Jetzt.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2E449-4AD0-A1A8-44AE-48CEAAD8C703}"/>
              </a:ext>
            </a:extLst>
          </p:cNvPr>
          <p:cNvSpPr>
            <a:spLocks noGrp="1"/>
          </p:cNvSpPr>
          <p:nvPr>
            <p:ph type="title"/>
          </p:nvPr>
        </p:nvSpPr>
        <p:spPr/>
        <p:txBody>
          <a:bodyPr/>
          <a:lstStyle/>
          <a:p>
            <a:r>
              <a:rPr lang="de-DE" sz="1800" dirty="0" err="1">
                <a:latin typeface="+mn-lt"/>
              </a:rPr>
              <a:t>BO</a:t>
            </a:r>
            <a:r>
              <a:rPr lang="de-DE" sz="1800" i="1" dirty="0" err="1">
                <a:latin typeface="+mn-lt"/>
              </a:rPr>
              <a:t>aktiv</a:t>
            </a:r>
            <a:endParaRPr lang="de-DE" sz="1800" i="1" dirty="0">
              <a:latin typeface="+mn-lt"/>
            </a:endParaRPr>
          </a:p>
        </p:txBody>
      </p:sp>
      <p:sp>
        <p:nvSpPr>
          <p:cNvPr id="3" name="Untertitel 2">
            <a:extLst>
              <a:ext uri="{FF2B5EF4-FFF2-40B4-BE49-F238E27FC236}">
                <a16:creationId xmlns:a16="http://schemas.microsoft.com/office/drawing/2014/main" id="{F1FC8CFB-EADB-2BD9-F87E-81BA65D0119A}"/>
              </a:ext>
            </a:extLst>
          </p:cNvPr>
          <p:cNvSpPr>
            <a:spLocks noGrp="1"/>
          </p:cNvSpPr>
          <p:nvPr>
            <p:ph type="subTitle" idx="1"/>
          </p:nvPr>
        </p:nvSpPr>
        <p:spPr>
          <a:xfrm>
            <a:off x="403032" y="980728"/>
            <a:ext cx="5471344" cy="936104"/>
          </a:xfrm>
        </p:spPr>
        <p:txBody>
          <a:bodyPr/>
          <a:lstStyle/>
          <a:p>
            <a:r>
              <a:rPr lang="de-DE" sz="3600" b="1" dirty="0"/>
              <a:t>Organisation an der Schule</a:t>
            </a:r>
            <a:endParaRPr lang="de-DE" sz="3600" b="0" u="none" strike="noStrike" dirty="0">
              <a:effectLst/>
              <a:uFillTx/>
              <a:latin typeface="Arial"/>
            </a:endParaRPr>
          </a:p>
          <a:p>
            <a:endParaRPr lang="de-DE" sz="3600" dirty="0"/>
          </a:p>
        </p:txBody>
      </p:sp>
      <p:sp>
        <p:nvSpPr>
          <p:cNvPr id="4" name="Bildplatzhalter 3">
            <a:extLst>
              <a:ext uri="{FF2B5EF4-FFF2-40B4-BE49-F238E27FC236}">
                <a16:creationId xmlns:a16="http://schemas.microsoft.com/office/drawing/2014/main" id="{5754D2EE-A50A-1B50-3521-A58E6A35EDB8}"/>
              </a:ext>
              <a:ext uri="{C183D7F6-B498-43B3-948B-1728B52AA6E4}">
                <adec:decorative xmlns:adec="http://schemas.microsoft.com/office/drawing/2017/decorative" val="1"/>
              </a:ext>
            </a:extLst>
          </p:cNvPr>
          <p:cNvSpPr>
            <a:spLocks noGrp="1"/>
          </p:cNvSpPr>
          <p:nvPr>
            <p:ph type="pic" sz="quarter" idx="10"/>
          </p:nvPr>
        </p:nvSpPr>
        <p:spPr/>
        <p:txBody>
          <a:bodyPr/>
          <a:lstStyle/>
          <a:p>
            <a:endParaRPr lang="de-DE"/>
          </a:p>
        </p:txBody>
      </p:sp>
      <p:sp>
        <p:nvSpPr>
          <p:cNvPr id="5" name="Bildplatzhalter 4">
            <a:extLst>
              <a:ext uri="{FF2B5EF4-FFF2-40B4-BE49-F238E27FC236}">
                <a16:creationId xmlns:a16="http://schemas.microsoft.com/office/drawing/2014/main" id="{F67A5318-8435-7171-A53D-38CF412D7A65}"/>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de-DE"/>
          </a:p>
        </p:txBody>
      </p:sp>
      <p:grpSp>
        <p:nvGrpSpPr>
          <p:cNvPr id="8" name="Gruppieren 7" descr="weißer Hintergrund auf der rechten Seite der Folie.">
            <a:extLst>
              <a:ext uri="{FF2B5EF4-FFF2-40B4-BE49-F238E27FC236}">
                <a16:creationId xmlns:a16="http://schemas.microsoft.com/office/drawing/2014/main" id="{8643C70C-1909-0BA4-CE3A-1352B384EFBE}"/>
              </a:ext>
            </a:extLst>
          </p:cNvPr>
          <p:cNvGrpSpPr/>
          <p:nvPr/>
        </p:nvGrpSpPr>
        <p:grpSpPr>
          <a:xfrm>
            <a:off x="6100336" y="-27384"/>
            <a:ext cx="6260360" cy="6895842"/>
            <a:chOff x="6096000" y="0"/>
            <a:chExt cx="6096000" cy="6858000"/>
          </a:xfrm>
        </p:grpSpPr>
        <p:sp>
          <p:nvSpPr>
            <p:cNvPr id="6" name="Rechteck 5">
              <a:extLst>
                <a:ext uri="{FF2B5EF4-FFF2-40B4-BE49-F238E27FC236}">
                  <a16:creationId xmlns:a16="http://schemas.microsoft.com/office/drawing/2014/main" id="{59EC7FC3-A79E-1391-42BF-A3DE0AB5F416}"/>
                </a:ext>
              </a:extLst>
            </p:cNvPr>
            <p:cNvSpPr/>
            <p:nvPr/>
          </p:nvSpPr>
          <p:spPr>
            <a:xfrm>
              <a:off x="609600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Logo von „BOaktiv“ mit dem Schriftzug „auf Deinem Weg in den Beruf“. Links befindet sich ein kreisförmiges, mehrfarbiges Segmentdesign in Blau-, Türkis-, Grün-, Gelb-, Lila- und Pinktönen, welche den Farben der Kompetenzbereichen entsprechen.  „BO“ ist fett gedruckt, „aktiv“ in kursiver Schrift dargestellt.">
              <a:extLst>
                <a:ext uri="{FF2B5EF4-FFF2-40B4-BE49-F238E27FC236}">
                  <a16:creationId xmlns:a16="http://schemas.microsoft.com/office/drawing/2014/main" id="{EA6F6B54-CF57-5711-6B38-8CB5BEA13071}"/>
                </a:ext>
              </a:extLst>
            </p:cNvPr>
            <p:cNvPicPr>
              <a:picLocks noChangeAspect="1"/>
            </p:cNvPicPr>
            <p:nvPr/>
          </p:nvPicPr>
          <p:blipFill>
            <a:blip r:embed="rId2" cstate="print">
              <a:extLst>
                <a:ext uri="{28A0092B-C50C-407E-A947-70E740481C1C}">
                  <a14:useLocalDpi xmlns:a14="http://schemas.microsoft.com/office/drawing/2010/main" val="0"/>
                </a:ext>
              </a:extLst>
            </a:blip>
            <a:srcRect l="24226" t="21017" r="20531" b="21410"/>
            <a:stretch/>
          </p:blipFill>
          <p:spPr>
            <a:xfrm>
              <a:off x="6520731" y="1572585"/>
              <a:ext cx="5507002" cy="3297089"/>
            </a:xfrm>
            <a:prstGeom prst="rect">
              <a:avLst/>
            </a:prstGeom>
          </p:spPr>
        </p:pic>
      </p:grpSp>
    </p:spTree>
    <p:extLst>
      <p:ext uri="{BB962C8B-B14F-4D97-AF65-F5344CB8AC3E}">
        <p14:creationId xmlns:p14="http://schemas.microsoft.com/office/powerpoint/2010/main" val="2608012689"/>
      </p:ext>
    </p:extLst>
  </p:cSld>
  <p:clrMapOvr>
    <a:masterClrMapping/>
  </p:clrMapOvr>
  <mc:AlternateContent xmlns:mc="http://schemas.openxmlformats.org/markup-compatibility/2006" xmlns:p14="http://schemas.microsoft.com/office/powerpoint/2010/main">
    <mc:Choice Requires="p14">
      <p:transition spd="slow" p14:dur="12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2044E0-82D8-4B6D-A0AD-CCC2FF571C3F}"/>
              </a:ext>
            </a:extLst>
          </p:cNvPr>
          <p:cNvSpPr>
            <a:spLocks noGrp="1"/>
          </p:cNvSpPr>
          <p:nvPr>
            <p:ph type="title"/>
          </p:nvPr>
        </p:nvSpPr>
        <p:spPr/>
        <p:txBody>
          <a:bodyPr/>
          <a:lstStyle/>
          <a:p>
            <a:r>
              <a:rPr lang="de-DE" sz="3600" b="1" dirty="0" err="1"/>
              <a:t>BO</a:t>
            </a:r>
            <a:r>
              <a:rPr lang="de-DE" sz="3600" b="1" i="1" dirty="0" err="1"/>
              <a:t>aktiv</a:t>
            </a:r>
            <a:r>
              <a:rPr lang="de-DE" sz="3600" b="1" dirty="0"/>
              <a:t> als Schulentwicklungsaufgabe</a:t>
            </a:r>
          </a:p>
        </p:txBody>
      </p:sp>
      <p:sp>
        <p:nvSpPr>
          <p:cNvPr id="5" name="Textplatzhalter 4">
            <a:extLst>
              <a:ext uri="{FF2B5EF4-FFF2-40B4-BE49-F238E27FC236}">
                <a16:creationId xmlns:a16="http://schemas.microsoft.com/office/drawing/2014/main" id="{878AF75D-F2AD-4001-BD16-42D23EFA602E}"/>
              </a:ext>
            </a:extLst>
          </p:cNvPr>
          <p:cNvSpPr>
            <a:spLocks noGrp="1"/>
          </p:cNvSpPr>
          <p:nvPr>
            <p:ph type="body" idx="4294967295"/>
          </p:nvPr>
        </p:nvSpPr>
        <p:spPr>
          <a:xfrm>
            <a:off x="404561" y="1181347"/>
            <a:ext cx="11361737" cy="4722813"/>
          </a:xfrm>
          <a:prstGeom prst="rect">
            <a:avLst/>
          </a:prstGeom>
        </p:spPr>
        <p:txBody>
          <a:bodyPr/>
          <a:lstStyle/>
          <a:p>
            <a:pPr marL="0" indent="0">
              <a:buNone/>
            </a:pPr>
            <a:r>
              <a:rPr lang="en-US" sz="1800" b="1" dirty="0" err="1">
                <a:solidFill>
                  <a:schemeClr val="bg1">
                    <a:lumMod val="85000"/>
                  </a:schemeClr>
                </a:solidFill>
                <a:latin typeface="BaWue Sans (Textkörper)"/>
              </a:rPr>
              <a:t>Stufe</a:t>
            </a:r>
            <a:r>
              <a:rPr lang="en-US" sz="1800" b="1" dirty="0">
                <a:solidFill>
                  <a:schemeClr val="bg1">
                    <a:lumMod val="85000"/>
                  </a:schemeClr>
                </a:solidFill>
                <a:latin typeface="BaWue Sans (Textkörper)"/>
              </a:rPr>
              <a:t> 1: Die </a:t>
            </a:r>
            <a:r>
              <a:rPr lang="en-US" sz="1800" b="1" dirty="0" err="1">
                <a:solidFill>
                  <a:schemeClr val="bg1">
                    <a:lumMod val="85000"/>
                  </a:schemeClr>
                </a:solidFill>
                <a:latin typeface="BaWue Sans (Textkörper)"/>
              </a:rPr>
              <a:t>Einzellehrkraft</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setzt</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BO</a:t>
            </a:r>
            <a:r>
              <a:rPr lang="en-US" sz="1800" b="1" i="1" dirty="0" err="1">
                <a:solidFill>
                  <a:schemeClr val="bg1">
                    <a:lumMod val="85000"/>
                  </a:schemeClr>
                </a:solidFill>
                <a:latin typeface="BaWue Sans (Textkörper)"/>
              </a:rPr>
              <a:t>aktiv</a:t>
            </a:r>
            <a:r>
              <a:rPr lang="en-US" sz="1800" b="1" dirty="0">
                <a:solidFill>
                  <a:schemeClr val="bg1">
                    <a:lumMod val="85000"/>
                  </a:schemeClr>
                </a:solidFill>
                <a:latin typeface="BaWue Sans (Textkörper)"/>
              </a:rPr>
              <a:t> um</a:t>
            </a:r>
            <a:endParaRPr lang="de-DE" sz="1800" b="1" dirty="0">
              <a:solidFill>
                <a:schemeClr val="bg1">
                  <a:lumMod val="85000"/>
                </a:schemeClr>
              </a:solidFill>
              <a:latin typeface="BaWue Sans (Textkörper)"/>
            </a:endParaRPr>
          </a:p>
          <a:p>
            <a:pPr marL="0" indent="0">
              <a:buNone/>
            </a:pPr>
            <a:r>
              <a:rPr lang="en-US" sz="1800" dirty="0">
                <a:solidFill>
                  <a:schemeClr val="bg1">
                    <a:lumMod val="85000"/>
                  </a:schemeClr>
                </a:solidFill>
                <a:latin typeface="BaWue Sans (Textkörper)"/>
              </a:rPr>
              <a:t>	Eine </a:t>
            </a:r>
            <a:r>
              <a:rPr lang="en-US" sz="1800" dirty="0" err="1">
                <a:solidFill>
                  <a:schemeClr val="bg1">
                    <a:lumMod val="85000"/>
                  </a:schemeClr>
                </a:solidFill>
                <a:latin typeface="BaWue Sans (Textkörper)"/>
              </a:rPr>
              <a:t>Lehrkraft</a:t>
            </a:r>
            <a:r>
              <a:rPr lang="en-US" sz="1800" dirty="0">
                <a:solidFill>
                  <a:schemeClr val="bg1">
                    <a:lumMod val="85000"/>
                  </a:schemeClr>
                </a:solidFill>
                <a:latin typeface="BaWue Sans (Textkörper)"/>
              </a:rPr>
              <a:t> pro </a:t>
            </a:r>
            <a:r>
              <a:rPr lang="en-US" sz="1800" dirty="0" err="1">
                <a:solidFill>
                  <a:schemeClr val="bg1">
                    <a:lumMod val="85000"/>
                  </a:schemeClr>
                </a:solidFill>
                <a:latin typeface="BaWue Sans (Textkörper)"/>
              </a:rPr>
              <a:t>Klasse</a:t>
            </a:r>
            <a:r>
              <a:rPr lang="en-US" sz="1800" dirty="0">
                <a:solidFill>
                  <a:schemeClr val="bg1">
                    <a:lumMod val="85000"/>
                  </a:schemeClr>
                </a:solidFill>
                <a:latin typeface="BaWue Sans (Textkörper)"/>
              </a:rPr>
              <a:t>/</a:t>
            </a:r>
            <a:r>
              <a:rPr lang="en-US" sz="1800" dirty="0" err="1">
                <a:solidFill>
                  <a:schemeClr val="bg1">
                    <a:lumMod val="85000"/>
                  </a:schemeClr>
                </a:solidFill>
                <a:latin typeface="BaWue Sans (Textkörper)"/>
              </a:rPr>
              <a:t>Lerngruppe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begleitet</a:t>
            </a:r>
            <a:r>
              <a:rPr lang="en-US" sz="1800" dirty="0">
                <a:solidFill>
                  <a:schemeClr val="bg1">
                    <a:lumMod val="85000"/>
                  </a:schemeClr>
                </a:solidFill>
                <a:latin typeface="BaWue Sans (Textkörper)"/>
              </a:rPr>
              <a:t> alle </a:t>
            </a:r>
            <a:r>
              <a:rPr lang="en-US" sz="1800" dirty="0" err="1">
                <a:solidFill>
                  <a:schemeClr val="bg1">
                    <a:lumMod val="85000"/>
                  </a:schemeClr>
                </a:solidFill>
                <a:latin typeface="BaWue Sans (Textkörper)"/>
              </a:rPr>
              <a:t>Lernenden</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einer</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Klasse</a:t>
            </a:r>
            <a:r>
              <a:rPr lang="en-US" sz="1800" dirty="0">
                <a:solidFill>
                  <a:schemeClr val="bg1">
                    <a:lumMod val="85000"/>
                  </a:schemeClr>
                </a:solidFill>
                <a:latin typeface="BaWue Sans (Textkörper)"/>
              </a:rPr>
              <a:t>/</a:t>
            </a:r>
            <a:r>
              <a:rPr lang="en-US" sz="1800" dirty="0" err="1">
                <a:solidFill>
                  <a:schemeClr val="bg1">
                    <a:lumMod val="85000"/>
                  </a:schemeClr>
                </a:solidFill>
                <a:latin typeface="BaWue Sans (Textkörper)"/>
              </a:rPr>
              <a:t>Lerngruppe</a:t>
            </a:r>
            <a:r>
              <a:rPr lang="en-US" sz="1800" dirty="0">
                <a:solidFill>
                  <a:schemeClr val="bg1">
                    <a:lumMod val="85000"/>
                  </a:schemeClr>
                </a:solidFill>
                <a:latin typeface="BaWue Sans (Textkörper)"/>
              </a:rPr>
              <a:t>.</a:t>
            </a:r>
          </a:p>
          <a:p>
            <a:pPr marL="0" indent="0">
              <a:buNone/>
            </a:pPr>
            <a:endParaRPr lang="en-US" sz="1800" dirty="0">
              <a:solidFill>
                <a:schemeClr val="bg1">
                  <a:lumMod val="85000"/>
                </a:schemeClr>
              </a:solidFill>
              <a:latin typeface="BaWue Sans (Textkörper)"/>
            </a:endParaRPr>
          </a:p>
          <a:p>
            <a:pPr marL="0" indent="0">
              <a:buNone/>
            </a:pPr>
            <a:r>
              <a:rPr lang="en-US" sz="1800" b="1" dirty="0" err="1">
                <a:solidFill>
                  <a:schemeClr val="bg1">
                    <a:lumMod val="85000"/>
                  </a:schemeClr>
                </a:solidFill>
                <a:latin typeface="BaWue Sans (Textkörper)"/>
              </a:rPr>
              <a:t>Stufe</a:t>
            </a:r>
            <a:r>
              <a:rPr lang="en-US" sz="1800" b="1" dirty="0">
                <a:solidFill>
                  <a:schemeClr val="bg1">
                    <a:lumMod val="85000"/>
                  </a:schemeClr>
                </a:solidFill>
                <a:latin typeface="BaWue Sans (Textkörper)"/>
              </a:rPr>
              <a:t> 2: </a:t>
            </a:r>
            <a:r>
              <a:rPr lang="en-US" sz="1800" b="1" dirty="0" err="1">
                <a:solidFill>
                  <a:schemeClr val="bg1">
                    <a:lumMod val="85000"/>
                  </a:schemeClr>
                </a:solidFill>
                <a:latin typeface="BaWue Sans (Textkörper)"/>
              </a:rPr>
              <a:t>Stufen</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oder</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Klassenteams</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haben</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ein</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Konzept</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entwickelt</a:t>
            </a:r>
            <a:endParaRPr lang="en-US" sz="1800" b="1" dirty="0">
              <a:solidFill>
                <a:schemeClr val="bg1">
                  <a:lumMod val="85000"/>
                </a:schemeClr>
              </a:solidFill>
              <a:latin typeface="BaWue Sans (Textkörper)"/>
            </a:endParaRPr>
          </a:p>
          <a:p>
            <a:pPr marL="0" indent="0">
              <a:buNone/>
            </a:pP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Mehrere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Lehrkräfte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einer</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Klasse</a:t>
            </a:r>
            <a:r>
              <a:rPr lang="en-US" sz="1800" dirty="0">
                <a:solidFill>
                  <a:schemeClr val="bg1">
                    <a:lumMod val="85000"/>
                  </a:schemeClr>
                </a:solidFill>
                <a:latin typeface="BaWue Sans (Textkörper)"/>
              </a:rPr>
              <a:t>/</a:t>
            </a:r>
            <a:r>
              <a:rPr lang="en-US" sz="1800" dirty="0" err="1">
                <a:solidFill>
                  <a:schemeClr val="bg1">
                    <a:lumMod val="85000"/>
                  </a:schemeClr>
                </a:solidFill>
                <a:latin typeface="BaWue Sans (Textkörper)"/>
              </a:rPr>
              <a:t>Lerngruppe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begleiten</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im</a:t>
            </a:r>
            <a:r>
              <a:rPr lang="en-US" sz="1800" dirty="0">
                <a:solidFill>
                  <a:schemeClr val="bg1">
                    <a:lumMod val="85000"/>
                  </a:schemeClr>
                </a:solidFill>
                <a:latin typeface="BaWue Sans (Textkörper)"/>
              </a:rPr>
              <a:t> Team die </a:t>
            </a:r>
            <a:r>
              <a:rPr lang="en-US" sz="1800" dirty="0" err="1">
                <a:solidFill>
                  <a:schemeClr val="bg1">
                    <a:lumMod val="85000"/>
                  </a:schemeClr>
                </a:solidFill>
                <a:latin typeface="BaWue Sans (Textkörper)"/>
              </a:rPr>
              <a:t>Lernenden</a:t>
            </a:r>
            <a:r>
              <a:rPr lang="en-US" sz="1800" dirty="0">
                <a:solidFill>
                  <a:schemeClr val="bg1">
                    <a:lumMod val="85000"/>
                  </a:schemeClr>
                </a:solidFill>
                <a:latin typeface="BaWue Sans (Textkörper)"/>
              </a:rPr>
              <a:t>.</a:t>
            </a:r>
          </a:p>
          <a:p>
            <a:pPr marL="962406" lvl="4" indent="-285750"/>
            <a:r>
              <a:rPr lang="en-US" dirty="0" err="1">
                <a:solidFill>
                  <a:schemeClr val="bg1">
                    <a:lumMod val="85000"/>
                  </a:schemeClr>
                </a:solidFill>
                <a:latin typeface="BaWue Sans (Textkörper)"/>
              </a:rPr>
              <a:t>Arbeitsteilig</a:t>
            </a:r>
            <a:endParaRPr lang="en-US" sz="2000" dirty="0">
              <a:solidFill>
                <a:schemeClr val="bg1">
                  <a:lumMod val="85000"/>
                </a:schemeClr>
              </a:solidFill>
              <a:latin typeface="BaWue Sans (Textkörper)"/>
            </a:endParaRPr>
          </a:p>
          <a:p>
            <a:pPr marL="962406" lvl="4" indent="-285750"/>
            <a:r>
              <a:rPr lang="en-US" sz="1800" dirty="0" err="1">
                <a:solidFill>
                  <a:schemeClr val="bg1">
                    <a:lumMod val="85000"/>
                  </a:schemeClr>
                </a:solidFill>
                <a:latin typeface="BaWue Sans (Textkörper)"/>
              </a:rPr>
              <a:t>Kooperativ</a:t>
            </a:r>
            <a:r>
              <a:rPr lang="en-US" sz="1800" dirty="0">
                <a:solidFill>
                  <a:schemeClr val="bg1">
                    <a:lumMod val="85000"/>
                  </a:schemeClr>
                </a:solidFill>
                <a:latin typeface="BaWue Sans (Textkörper)"/>
              </a:rPr>
              <a:t> </a:t>
            </a:r>
          </a:p>
          <a:p>
            <a:pPr marL="0" indent="0">
              <a:buNone/>
            </a:pPr>
            <a:r>
              <a:rPr lang="en-US" sz="1800" dirty="0">
                <a:solidFill>
                  <a:schemeClr val="bg1">
                    <a:lumMod val="85000"/>
                  </a:schemeClr>
                </a:solidFill>
                <a:latin typeface="BaWue Sans (Textkörper)"/>
              </a:rPr>
              <a:t>	Das </a:t>
            </a:r>
            <a:r>
              <a:rPr lang="en-US" sz="1800" dirty="0" err="1">
                <a:solidFill>
                  <a:schemeClr val="bg1">
                    <a:lumMod val="85000"/>
                  </a:schemeClr>
                </a:solidFill>
                <a:latin typeface="BaWue Sans (Textkörper)"/>
              </a:rPr>
              <a:t>Vorgehen</a:t>
            </a:r>
            <a:r>
              <a:rPr lang="en-US" sz="1800" dirty="0">
                <a:solidFill>
                  <a:schemeClr val="bg1">
                    <a:lumMod val="85000"/>
                  </a:schemeClr>
                </a:solidFill>
                <a:latin typeface="BaWue Sans (Textkörper)"/>
              </a:rPr>
              <a:t> in der </a:t>
            </a:r>
            <a:r>
              <a:rPr lang="en-US" sz="1800" dirty="0" err="1">
                <a:solidFill>
                  <a:schemeClr val="bg1">
                    <a:lumMod val="85000"/>
                  </a:schemeClr>
                </a:solidFill>
                <a:latin typeface="BaWue Sans (Textkörper)"/>
              </a:rPr>
              <a:t>Klasse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oder</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Stufe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erfolgt</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abgestimmt</a:t>
            </a:r>
            <a:r>
              <a:rPr lang="en-US" sz="1800" dirty="0">
                <a:solidFill>
                  <a:schemeClr val="bg1">
                    <a:lumMod val="85000"/>
                  </a:schemeClr>
                </a:solidFill>
                <a:latin typeface="BaWue Sans (Textkörper)"/>
              </a:rPr>
              <a:t>.</a:t>
            </a:r>
          </a:p>
          <a:p>
            <a:pPr marL="0" indent="0">
              <a:buNone/>
            </a:pPr>
            <a:endParaRPr lang="en-US" sz="1800" dirty="0">
              <a:solidFill>
                <a:schemeClr val="bg1">
                  <a:lumMod val="85000"/>
                </a:schemeClr>
              </a:solidFill>
              <a:latin typeface="BaWue Sans (Textkörper)"/>
            </a:endParaRPr>
          </a:p>
          <a:p>
            <a:pPr marL="0" indent="0">
              <a:buNone/>
            </a:pPr>
            <a:r>
              <a:rPr lang="en-US" sz="1800" b="1" dirty="0" err="1">
                <a:solidFill>
                  <a:schemeClr val="bg1">
                    <a:lumMod val="85000"/>
                  </a:schemeClr>
                </a:solidFill>
                <a:latin typeface="BaWue Sans (Textkörper)"/>
              </a:rPr>
              <a:t>Stufe</a:t>
            </a:r>
            <a:r>
              <a:rPr lang="en-US" sz="1800" b="1" dirty="0">
                <a:solidFill>
                  <a:schemeClr val="bg1">
                    <a:lumMod val="85000"/>
                  </a:schemeClr>
                </a:solidFill>
                <a:latin typeface="BaWue Sans (Textkörper)"/>
              </a:rPr>
              <a:t> 3: </a:t>
            </a:r>
            <a:r>
              <a:rPr lang="en-US" sz="1800" b="1" dirty="0" err="1">
                <a:solidFill>
                  <a:schemeClr val="bg1">
                    <a:lumMod val="85000"/>
                  </a:schemeClr>
                </a:solidFill>
                <a:latin typeface="BaWue Sans (Textkörper)"/>
              </a:rPr>
              <a:t>BO</a:t>
            </a:r>
            <a:r>
              <a:rPr lang="en-US" sz="1800" b="1" i="1" dirty="0" err="1">
                <a:solidFill>
                  <a:schemeClr val="bg1">
                    <a:lumMod val="85000"/>
                  </a:schemeClr>
                </a:solidFill>
                <a:latin typeface="BaWue Sans (Textkörper)"/>
              </a:rPr>
              <a:t>aktiv</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ist</a:t>
            </a:r>
            <a:r>
              <a:rPr lang="en-US" sz="1800" b="1" dirty="0">
                <a:solidFill>
                  <a:schemeClr val="bg1">
                    <a:lumMod val="85000"/>
                  </a:schemeClr>
                </a:solidFill>
                <a:latin typeface="BaWue Sans (Textkörper)"/>
              </a:rPr>
              <a:t> </a:t>
            </a:r>
            <a:r>
              <a:rPr lang="en-US" sz="1800" b="1" dirty="0" err="1">
                <a:solidFill>
                  <a:schemeClr val="bg1">
                    <a:lumMod val="85000"/>
                  </a:schemeClr>
                </a:solidFill>
                <a:latin typeface="BaWue Sans (Textkörper)"/>
              </a:rPr>
              <a:t>eingebettet</a:t>
            </a:r>
            <a:r>
              <a:rPr lang="en-US" sz="1800" b="1" dirty="0">
                <a:solidFill>
                  <a:schemeClr val="bg1">
                    <a:lumMod val="85000"/>
                  </a:schemeClr>
                </a:solidFill>
                <a:latin typeface="BaWue Sans (Textkörper)"/>
              </a:rPr>
              <a:t> in das BO-</a:t>
            </a:r>
            <a:r>
              <a:rPr lang="en-US" sz="1800" b="1" dirty="0" err="1">
                <a:solidFill>
                  <a:schemeClr val="bg1">
                    <a:lumMod val="85000"/>
                  </a:schemeClr>
                </a:solidFill>
                <a:latin typeface="BaWue Sans (Textkörper)"/>
              </a:rPr>
              <a:t>Konzept</a:t>
            </a:r>
            <a:r>
              <a:rPr lang="en-US" sz="1800" b="1" dirty="0">
                <a:solidFill>
                  <a:schemeClr val="bg1">
                    <a:lumMod val="85000"/>
                  </a:schemeClr>
                </a:solidFill>
                <a:latin typeface="BaWue Sans (Textkörper)"/>
              </a:rPr>
              <a:t> der Schule</a:t>
            </a:r>
          </a:p>
          <a:p>
            <a:pPr marL="0" indent="0">
              <a:buNone/>
            </a:pPr>
            <a:r>
              <a:rPr lang="en-US" sz="1800" dirty="0">
                <a:solidFill>
                  <a:schemeClr val="bg1">
                    <a:lumMod val="85000"/>
                  </a:schemeClr>
                </a:solidFill>
                <a:latin typeface="BaWue Sans (Textkörper)"/>
              </a:rPr>
              <a:t>	Die Schule </a:t>
            </a:r>
            <a:r>
              <a:rPr lang="en-US" sz="1800" dirty="0" err="1">
                <a:solidFill>
                  <a:schemeClr val="bg1">
                    <a:lumMod val="85000"/>
                  </a:schemeClr>
                </a:solidFill>
                <a:latin typeface="BaWue Sans (Textkörper)"/>
              </a:rPr>
              <a:t>erarbeitet</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ein</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Konzept</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zur</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Einbettung</a:t>
            </a:r>
            <a:r>
              <a:rPr lang="en-US" sz="1800" dirty="0">
                <a:solidFill>
                  <a:schemeClr val="bg1">
                    <a:lumMod val="85000"/>
                  </a:schemeClr>
                </a:solidFill>
                <a:latin typeface="BaWue Sans (Textkörper)"/>
              </a:rPr>
              <a:t> von </a:t>
            </a:r>
            <a:r>
              <a:rPr lang="en-US" sz="1800" dirty="0" err="1">
                <a:solidFill>
                  <a:schemeClr val="bg1">
                    <a:lumMod val="85000"/>
                  </a:schemeClr>
                </a:solidFill>
                <a:latin typeface="BaWue Sans (Textkörper)"/>
              </a:rPr>
              <a:t>BO</a:t>
            </a:r>
            <a:r>
              <a:rPr lang="en-US" sz="1800" i="1" dirty="0" err="1">
                <a:solidFill>
                  <a:schemeClr val="bg1">
                    <a:lumMod val="85000"/>
                  </a:schemeClr>
                </a:solidFill>
                <a:latin typeface="BaWue Sans (Textkörper)"/>
              </a:rPr>
              <a:t>aktiv</a:t>
            </a:r>
            <a:r>
              <a:rPr lang="en-US" sz="1800" dirty="0">
                <a:solidFill>
                  <a:schemeClr val="bg1">
                    <a:lumMod val="85000"/>
                  </a:schemeClr>
                </a:solidFill>
                <a:latin typeface="BaWue Sans (Textkörper)"/>
              </a:rPr>
              <a:t> in das BO-</a:t>
            </a:r>
            <a:r>
              <a:rPr lang="en-US" sz="1800" dirty="0" err="1">
                <a:solidFill>
                  <a:schemeClr val="bg1">
                    <a:lumMod val="85000"/>
                  </a:schemeClr>
                </a:solidFill>
                <a:latin typeface="BaWue Sans (Textkörper)"/>
              </a:rPr>
              <a:t>Konzept</a:t>
            </a:r>
            <a:r>
              <a:rPr lang="en-US" sz="1800" dirty="0">
                <a:solidFill>
                  <a:schemeClr val="bg1">
                    <a:lumMod val="85000"/>
                  </a:schemeClr>
                </a:solidFill>
                <a:latin typeface="BaWue Sans (Textkörper)"/>
              </a:rPr>
              <a:t> der Schule </a:t>
            </a:r>
            <a:r>
              <a:rPr lang="en-US" sz="1800" dirty="0" err="1">
                <a:solidFill>
                  <a:schemeClr val="bg1">
                    <a:lumMod val="85000"/>
                  </a:schemeClr>
                </a:solidFill>
                <a:latin typeface="BaWue Sans (Textkörper)"/>
              </a:rPr>
              <a:t>mit</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klar</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definierten</a:t>
            </a:r>
            <a:r>
              <a:rPr lang="en-US" sz="1800" dirty="0">
                <a:solidFill>
                  <a:schemeClr val="bg1">
                    <a:lumMod val="85000"/>
                  </a:schemeClr>
                </a:solidFill>
                <a:latin typeface="BaWue Sans (Textkörper)"/>
              </a:rPr>
              <a:t> Rollen und </a:t>
            </a:r>
            <a:r>
              <a:rPr lang="en-US" sz="1800" dirty="0" err="1">
                <a:solidFill>
                  <a:schemeClr val="bg1">
                    <a:lumMod val="85000"/>
                  </a:schemeClr>
                </a:solidFill>
                <a:latin typeface="BaWue Sans (Textkörper)"/>
              </a:rPr>
              <a:t>Aufgaben</a:t>
            </a:r>
            <a:r>
              <a:rPr lang="en-US" sz="1800" dirty="0">
                <a:solidFill>
                  <a:schemeClr val="bg1">
                    <a:lumMod val="85000"/>
                  </a:schemeClr>
                </a:solidFill>
                <a:latin typeface="BaWue Sans (Textkörper)"/>
              </a:rPr>
              <a:t> ab </a:t>
            </a:r>
            <a:r>
              <a:rPr lang="en-US" sz="1800" dirty="0" err="1">
                <a:solidFill>
                  <a:schemeClr val="bg1">
                    <a:lumMod val="85000"/>
                  </a:schemeClr>
                </a:solidFill>
                <a:latin typeface="BaWue Sans (Textkörper)"/>
              </a:rPr>
              <a:t>Klasse</a:t>
            </a:r>
            <a:r>
              <a:rPr lang="en-US" sz="1800" dirty="0">
                <a:solidFill>
                  <a:schemeClr val="bg1">
                    <a:lumMod val="85000"/>
                  </a:schemeClr>
                </a:solidFill>
                <a:latin typeface="BaWue Sans (Textkörper)"/>
              </a:rPr>
              <a:t> 5 </a:t>
            </a:r>
            <a:r>
              <a:rPr lang="en-US" sz="1800" dirty="0" err="1">
                <a:solidFill>
                  <a:schemeClr val="bg1">
                    <a:lumMod val="85000"/>
                  </a:schemeClr>
                </a:solidFill>
                <a:latin typeface="BaWue Sans (Textkörper)"/>
              </a:rPr>
              <a:t>bzw</a:t>
            </a:r>
            <a:r>
              <a:rPr lang="en-US" sz="1800" dirty="0">
                <a:solidFill>
                  <a:schemeClr val="bg1">
                    <a:lumMod val="85000"/>
                  </a:schemeClr>
                </a:solidFill>
                <a:latin typeface="BaWue Sans (Textkörper)"/>
              </a:rPr>
              <a:t>. für den </a:t>
            </a:r>
            <a:r>
              <a:rPr lang="en-US" sz="1800" dirty="0" err="1">
                <a:solidFill>
                  <a:schemeClr val="bg1">
                    <a:lumMod val="85000"/>
                  </a:schemeClr>
                </a:solidFill>
                <a:latin typeface="BaWue Sans (Textkörper)"/>
              </a:rPr>
              <a:t>Bildungsgang</a:t>
            </a:r>
            <a:r>
              <a:rPr lang="en-US" sz="1800" dirty="0">
                <a:solidFill>
                  <a:schemeClr val="bg1">
                    <a:lumMod val="85000"/>
                  </a:schemeClr>
                </a:solidFill>
                <a:latin typeface="BaWue Sans (Textkörper)"/>
              </a:rPr>
              <a:t>.</a:t>
            </a:r>
          </a:p>
          <a:p>
            <a:pPr marL="0" indent="0">
              <a:buNone/>
            </a:pPr>
            <a:r>
              <a:rPr lang="en-US" sz="1800" dirty="0">
                <a:solidFill>
                  <a:schemeClr val="bg1">
                    <a:lumMod val="85000"/>
                  </a:schemeClr>
                </a:solidFill>
                <a:latin typeface="BaWue Sans (Textkörper)"/>
              </a:rPr>
              <a:t>	Alle </a:t>
            </a:r>
            <a:r>
              <a:rPr lang="en-US" sz="1800" dirty="0" err="1">
                <a:solidFill>
                  <a:schemeClr val="bg1">
                    <a:lumMod val="85000"/>
                  </a:schemeClr>
                </a:solidFill>
                <a:latin typeface="BaWue Sans (Textkörper)"/>
              </a:rPr>
              <a:t>Lehrkräfte</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einer</a:t>
            </a:r>
            <a:r>
              <a:rPr lang="en-US" sz="1800" dirty="0">
                <a:solidFill>
                  <a:schemeClr val="bg1">
                    <a:lumMod val="85000"/>
                  </a:schemeClr>
                </a:solidFill>
                <a:latin typeface="BaWue Sans (Textkörper)"/>
              </a:rPr>
              <a:t> Schule </a:t>
            </a:r>
            <a:r>
              <a:rPr lang="en-US" sz="1800" dirty="0" err="1">
                <a:solidFill>
                  <a:schemeClr val="bg1">
                    <a:lumMod val="85000"/>
                  </a:schemeClr>
                </a:solidFill>
                <a:latin typeface="BaWue Sans (Textkörper)"/>
              </a:rPr>
              <a:t>handeln</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im</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Rahmen</a:t>
            </a:r>
            <a:r>
              <a:rPr lang="en-US" sz="1800" dirty="0">
                <a:solidFill>
                  <a:schemeClr val="bg1">
                    <a:lumMod val="85000"/>
                  </a:schemeClr>
                </a:solidFill>
                <a:latin typeface="BaWue Sans (Textkörper)"/>
              </a:rPr>
              <a:t> dieses </a:t>
            </a:r>
            <a:r>
              <a:rPr lang="en-US" sz="1800" dirty="0" err="1">
                <a:solidFill>
                  <a:schemeClr val="bg1">
                    <a:lumMod val="85000"/>
                  </a:schemeClr>
                </a:solidFill>
                <a:latin typeface="BaWue Sans (Textkörper)"/>
              </a:rPr>
              <a:t>schulspezifischen</a:t>
            </a:r>
            <a:r>
              <a:rPr lang="en-US" sz="1800" dirty="0">
                <a:solidFill>
                  <a:schemeClr val="bg1">
                    <a:lumMod val="85000"/>
                  </a:schemeClr>
                </a:solidFill>
                <a:latin typeface="BaWue Sans (Textkörper)"/>
              </a:rPr>
              <a:t> </a:t>
            </a:r>
            <a:r>
              <a:rPr lang="en-US" sz="1800" dirty="0" err="1">
                <a:solidFill>
                  <a:schemeClr val="bg1">
                    <a:lumMod val="85000"/>
                  </a:schemeClr>
                </a:solidFill>
                <a:latin typeface="BaWue Sans (Textkörper)"/>
              </a:rPr>
              <a:t>Konzeptes</a:t>
            </a:r>
            <a:r>
              <a:rPr lang="en-US" sz="1800" dirty="0">
                <a:solidFill>
                  <a:schemeClr val="bg1">
                    <a:lumMod val="85000"/>
                  </a:schemeClr>
                </a:solidFill>
                <a:latin typeface="BaWue Sans (Textkörper)"/>
              </a:rPr>
              <a:t>.</a:t>
            </a:r>
            <a:endParaRPr lang="de-DE" sz="1800" dirty="0">
              <a:solidFill>
                <a:schemeClr val="bg1">
                  <a:lumMod val="85000"/>
                </a:schemeClr>
              </a:solidFill>
              <a:latin typeface="BaWue Sans (Textkörper)"/>
            </a:endParaRPr>
          </a:p>
          <a:p>
            <a:endParaRPr lang="de-DE" sz="1800" dirty="0">
              <a:solidFill>
                <a:schemeClr val="bg1">
                  <a:lumMod val="85000"/>
                </a:schemeClr>
              </a:solidFill>
              <a:latin typeface="BaWue Sans (Textkörper)"/>
            </a:endParaRPr>
          </a:p>
          <a:p>
            <a:endParaRPr lang="de-DE" sz="1800" dirty="0">
              <a:solidFill>
                <a:schemeClr val="bg1">
                  <a:lumMod val="85000"/>
                </a:schemeClr>
              </a:solidFill>
              <a:latin typeface="BaWue Sans (Textkörper)"/>
            </a:endParaRPr>
          </a:p>
          <a:p>
            <a:endParaRPr lang="de-DE" sz="1800" dirty="0">
              <a:solidFill>
                <a:schemeClr val="bg1">
                  <a:lumMod val="85000"/>
                </a:schemeClr>
              </a:solidFill>
              <a:latin typeface="BaWue Sans (Textkörper)"/>
            </a:endParaRPr>
          </a:p>
          <a:p>
            <a:endParaRPr lang="de-DE" sz="1800" dirty="0">
              <a:solidFill>
                <a:schemeClr val="bg1">
                  <a:lumMod val="85000"/>
                </a:schemeClr>
              </a:solidFill>
              <a:latin typeface="BaWue Sans (Textkörper)"/>
            </a:endParaRPr>
          </a:p>
          <a:p>
            <a:endParaRPr lang="de-DE" sz="1800" dirty="0">
              <a:solidFill>
                <a:schemeClr val="bg1">
                  <a:lumMod val="85000"/>
                </a:schemeClr>
              </a:solidFill>
              <a:latin typeface="BaWue Sans (Textkörper)"/>
            </a:endParaRPr>
          </a:p>
        </p:txBody>
      </p:sp>
      <p:pic>
        <p:nvPicPr>
          <p:cNvPr id="3" name="Folie 3 (Bounce) (Bounce) [2026-07-08 121819]">
            <a:hlinkClick r:id="" action="ppaction://media"/>
            <a:extLst>
              <a:ext uri="{FF2B5EF4-FFF2-40B4-BE49-F238E27FC236}">
                <a16:creationId xmlns:a16="http://schemas.microsoft.com/office/drawing/2014/main" id="{1BD3DDAF-B663-DCFB-AFE4-137F9D4509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1350" y="1143000"/>
            <a:ext cx="406400" cy="406400"/>
          </a:xfrm>
          <a:prstGeom prst="rect">
            <a:avLst/>
          </a:prstGeom>
        </p:spPr>
      </p:pic>
    </p:spTree>
    <p:extLst>
      <p:ext uri="{BB962C8B-B14F-4D97-AF65-F5344CB8AC3E}">
        <p14:creationId xmlns:p14="http://schemas.microsoft.com/office/powerpoint/2010/main" val="330862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100" fill="hold"/>
                                        <p:tgtEl>
                                          <p:spTgt spid="5">
                                            <p:txEl>
                                              <p:pRg st="0" end="0"/>
                                            </p:txEl>
                                          </p:spTgt>
                                        </p:tgtEl>
                                        <p:attrNameLst>
                                          <p:attrName>style.color</p:attrName>
                                        </p:attrNameLst>
                                      </p:cBhvr>
                                      <p:by>
                                        <p:hsl h="0" s="-12549" l="-25098"/>
                                      </p:by>
                                    </p:animClr>
                                    <p:animClr clrSpc="hsl" dir="cw">
                                      <p:cBhvr>
                                        <p:cTn id="7" dur="100" fill="hold"/>
                                        <p:tgtEl>
                                          <p:spTgt spid="5">
                                            <p:txEl>
                                              <p:pRg st="0" end="0"/>
                                            </p:txEl>
                                          </p:spTgt>
                                        </p:tgtEl>
                                        <p:attrNameLst>
                                          <p:attrName>fillcolor</p:attrName>
                                        </p:attrNameLst>
                                      </p:cBhvr>
                                      <p:by>
                                        <p:hsl h="0" s="-12549" l="-25098"/>
                                      </p:by>
                                    </p:animClr>
                                    <p:animClr clrSpc="hsl" dir="cw">
                                      <p:cBhvr>
                                        <p:cTn id="8" dur="100" fill="hold"/>
                                        <p:tgtEl>
                                          <p:spTgt spid="5">
                                            <p:txEl>
                                              <p:pRg st="0" end="0"/>
                                            </p:txEl>
                                          </p:spTgt>
                                        </p:tgtEl>
                                        <p:attrNameLst>
                                          <p:attrName>stroke.color</p:attrName>
                                        </p:attrNameLst>
                                      </p:cBhvr>
                                      <p:by>
                                        <p:hsl h="0" s="-12549" l="-25098"/>
                                      </p:by>
                                    </p:animClr>
                                    <p:set>
                                      <p:cBhvr>
                                        <p:cTn id="9" dur="100" fill="hold"/>
                                        <p:tgtEl>
                                          <p:spTgt spid="5">
                                            <p:txEl>
                                              <p:pRg st="0" end="0"/>
                                            </p:txEl>
                                          </p:spTgt>
                                        </p:tgtEl>
                                        <p:attrNameLst>
                                          <p:attrName>fill.type</p:attrName>
                                        </p:attrNameLst>
                                      </p:cBhvr>
                                      <p:to>
                                        <p:strVal val="solid"/>
                                      </p:to>
                                    </p:set>
                                  </p:childTnLst>
                                </p:cTn>
                              </p:par>
                              <p:par>
                                <p:cTn id="10" presetID="24" presetClass="emph" presetSubtype="0" fill="hold" nodeType="withEffect">
                                  <p:stCondLst>
                                    <p:cond delay="0"/>
                                  </p:stCondLst>
                                  <p:childTnLst>
                                    <p:animClr clrSpc="hsl" dir="cw">
                                      <p:cBhvr override="childStyle">
                                        <p:cTn id="11" dur="100" fill="hold"/>
                                        <p:tgtEl>
                                          <p:spTgt spid="5">
                                            <p:txEl>
                                              <p:pRg st="1" end="1"/>
                                            </p:txEl>
                                          </p:spTgt>
                                        </p:tgtEl>
                                        <p:attrNameLst>
                                          <p:attrName>style.color</p:attrName>
                                        </p:attrNameLst>
                                      </p:cBhvr>
                                      <p:by>
                                        <p:hsl h="0" s="-12549" l="-25098"/>
                                      </p:by>
                                    </p:animClr>
                                    <p:animClr clrSpc="hsl" dir="cw">
                                      <p:cBhvr>
                                        <p:cTn id="12" dur="100" fill="hold"/>
                                        <p:tgtEl>
                                          <p:spTgt spid="5">
                                            <p:txEl>
                                              <p:pRg st="1" end="1"/>
                                            </p:txEl>
                                          </p:spTgt>
                                        </p:tgtEl>
                                        <p:attrNameLst>
                                          <p:attrName>fillcolor</p:attrName>
                                        </p:attrNameLst>
                                      </p:cBhvr>
                                      <p:by>
                                        <p:hsl h="0" s="-12549" l="-25098"/>
                                      </p:by>
                                    </p:animClr>
                                    <p:animClr clrSpc="hsl" dir="cw">
                                      <p:cBhvr>
                                        <p:cTn id="13" dur="100" fill="hold"/>
                                        <p:tgtEl>
                                          <p:spTgt spid="5">
                                            <p:txEl>
                                              <p:pRg st="1" end="1"/>
                                            </p:txEl>
                                          </p:spTgt>
                                        </p:tgtEl>
                                        <p:attrNameLst>
                                          <p:attrName>stroke.color</p:attrName>
                                        </p:attrNameLst>
                                      </p:cBhvr>
                                      <p:by>
                                        <p:hsl h="0" s="-12549" l="-25098"/>
                                      </p:by>
                                    </p:animClr>
                                    <p:set>
                                      <p:cBhvr>
                                        <p:cTn id="14" dur="100" fill="hold"/>
                                        <p:tgtEl>
                                          <p:spTgt spid="5">
                                            <p:txEl>
                                              <p:pRg st="1" end="1"/>
                                            </p:txEl>
                                          </p:spTgt>
                                        </p:tgtEl>
                                        <p:attrNameLst>
                                          <p:attrName>fill.type</p:attrName>
                                        </p:attrNameLst>
                                      </p:cBhvr>
                                      <p:to>
                                        <p:strVal val="solid"/>
                                      </p:to>
                                    </p:set>
                                  </p:childTnLst>
                                </p:cTn>
                              </p:par>
                              <p:par>
                                <p:cTn id="15" presetID="24" presetClass="emph" presetSubtype="0" fill="hold" nodeType="withEffect">
                                  <p:stCondLst>
                                    <p:cond delay="4000"/>
                                  </p:stCondLst>
                                  <p:childTnLst>
                                    <p:animClr clrSpc="hsl" dir="cw">
                                      <p:cBhvr override="childStyle">
                                        <p:cTn id="16" dur="100" fill="hold"/>
                                        <p:tgtEl>
                                          <p:spTgt spid="5">
                                            <p:txEl>
                                              <p:pRg st="3" end="3"/>
                                            </p:txEl>
                                          </p:spTgt>
                                        </p:tgtEl>
                                        <p:attrNameLst>
                                          <p:attrName>style.color</p:attrName>
                                        </p:attrNameLst>
                                      </p:cBhvr>
                                      <p:by>
                                        <p:hsl h="0" s="-12549" l="-25098"/>
                                      </p:by>
                                    </p:animClr>
                                    <p:animClr clrSpc="hsl" dir="cw">
                                      <p:cBhvr>
                                        <p:cTn id="17" dur="100" fill="hold"/>
                                        <p:tgtEl>
                                          <p:spTgt spid="5">
                                            <p:txEl>
                                              <p:pRg st="3" end="3"/>
                                            </p:txEl>
                                          </p:spTgt>
                                        </p:tgtEl>
                                        <p:attrNameLst>
                                          <p:attrName>fillcolor</p:attrName>
                                        </p:attrNameLst>
                                      </p:cBhvr>
                                      <p:by>
                                        <p:hsl h="0" s="-12549" l="-25098"/>
                                      </p:by>
                                    </p:animClr>
                                    <p:animClr clrSpc="hsl" dir="cw">
                                      <p:cBhvr>
                                        <p:cTn id="18" dur="100" fill="hold"/>
                                        <p:tgtEl>
                                          <p:spTgt spid="5">
                                            <p:txEl>
                                              <p:pRg st="3" end="3"/>
                                            </p:txEl>
                                          </p:spTgt>
                                        </p:tgtEl>
                                        <p:attrNameLst>
                                          <p:attrName>stroke.color</p:attrName>
                                        </p:attrNameLst>
                                      </p:cBhvr>
                                      <p:by>
                                        <p:hsl h="0" s="-12549" l="-25098"/>
                                      </p:by>
                                    </p:animClr>
                                    <p:set>
                                      <p:cBhvr>
                                        <p:cTn id="19" dur="100" fill="hold"/>
                                        <p:tgtEl>
                                          <p:spTgt spid="5">
                                            <p:txEl>
                                              <p:pRg st="3" end="3"/>
                                            </p:txEl>
                                          </p:spTgt>
                                        </p:tgtEl>
                                        <p:attrNameLst>
                                          <p:attrName>fill.type</p:attrName>
                                        </p:attrNameLst>
                                      </p:cBhvr>
                                      <p:to>
                                        <p:strVal val="solid"/>
                                      </p:to>
                                    </p:set>
                                  </p:childTnLst>
                                </p:cTn>
                              </p:par>
                              <p:par>
                                <p:cTn id="20" presetID="24" presetClass="emph" presetSubtype="0" fill="hold" nodeType="withEffect">
                                  <p:stCondLst>
                                    <p:cond delay="4000"/>
                                  </p:stCondLst>
                                  <p:childTnLst>
                                    <p:animClr clrSpc="hsl" dir="cw">
                                      <p:cBhvr override="childStyle">
                                        <p:cTn id="21" dur="100" fill="hold"/>
                                        <p:tgtEl>
                                          <p:spTgt spid="5">
                                            <p:txEl>
                                              <p:pRg st="4" end="4"/>
                                            </p:txEl>
                                          </p:spTgt>
                                        </p:tgtEl>
                                        <p:attrNameLst>
                                          <p:attrName>style.color</p:attrName>
                                        </p:attrNameLst>
                                      </p:cBhvr>
                                      <p:by>
                                        <p:hsl h="0" s="-12549" l="-25098"/>
                                      </p:by>
                                    </p:animClr>
                                    <p:animClr clrSpc="hsl" dir="cw">
                                      <p:cBhvr>
                                        <p:cTn id="22" dur="100" fill="hold"/>
                                        <p:tgtEl>
                                          <p:spTgt spid="5">
                                            <p:txEl>
                                              <p:pRg st="4" end="4"/>
                                            </p:txEl>
                                          </p:spTgt>
                                        </p:tgtEl>
                                        <p:attrNameLst>
                                          <p:attrName>fillcolor</p:attrName>
                                        </p:attrNameLst>
                                      </p:cBhvr>
                                      <p:by>
                                        <p:hsl h="0" s="-12549" l="-25098"/>
                                      </p:by>
                                    </p:animClr>
                                    <p:animClr clrSpc="hsl" dir="cw">
                                      <p:cBhvr>
                                        <p:cTn id="23" dur="100" fill="hold"/>
                                        <p:tgtEl>
                                          <p:spTgt spid="5">
                                            <p:txEl>
                                              <p:pRg st="4" end="4"/>
                                            </p:txEl>
                                          </p:spTgt>
                                        </p:tgtEl>
                                        <p:attrNameLst>
                                          <p:attrName>stroke.color</p:attrName>
                                        </p:attrNameLst>
                                      </p:cBhvr>
                                      <p:by>
                                        <p:hsl h="0" s="-12549" l="-25098"/>
                                      </p:by>
                                    </p:animClr>
                                    <p:set>
                                      <p:cBhvr>
                                        <p:cTn id="24" dur="100" fill="hold"/>
                                        <p:tgtEl>
                                          <p:spTgt spid="5">
                                            <p:txEl>
                                              <p:pRg st="4" end="4"/>
                                            </p:txEl>
                                          </p:spTgt>
                                        </p:tgtEl>
                                        <p:attrNameLst>
                                          <p:attrName>fill.type</p:attrName>
                                        </p:attrNameLst>
                                      </p:cBhvr>
                                      <p:to>
                                        <p:strVal val="solid"/>
                                      </p:to>
                                    </p:set>
                                  </p:childTnLst>
                                </p:cTn>
                              </p:par>
                              <p:par>
                                <p:cTn id="25" presetID="24" presetClass="emph" presetSubtype="0" fill="hold" nodeType="withEffect">
                                  <p:stCondLst>
                                    <p:cond delay="4000"/>
                                  </p:stCondLst>
                                  <p:childTnLst>
                                    <p:animClr clrSpc="hsl" dir="cw">
                                      <p:cBhvr override="childStyle">
                                        <p:cTn id="26" dur="100" fill="hold"/>
                                        <p:tgtEl>
                                          <p:spTgt spid="5">
                                            <p:txEl>
                                              <p:pRg st="5" end="5"/>
                                            </p:txEl>
                                          </p:spTgt>
                                        </p:tgtEl>
                                        <p:attrNameLst>
                                          <p:attrName>style.color</p:attrName>
                                        </p:attrNameLst>
                                      </p:cBhvr>
                                      <p:by>
                                        <p:hsl h="0" s="-12549" l="-25098"/>
                                      </p:by>
                                    </p:animClr>
                                    <p:animClr clrSpc="hsl" dir="cw">
                                      <p:cBhvr>
                                        <p:cTn id="27" dur="100" fill="hold"/>
                                        <p:tgtEl>
                                          <p:spTgt spid="5">
                                            <p:txEl>
                                              <p:pRg st="5" end="5"/>
                                            </p:txEl>
                                          </p:spTgt>
                                        </p:tgtEl>
                                        <p:attrNameLst>
                                          <p:attrName>fillcolor</p:attrName>
                                        </p:attrNameLst>
                                      </p:cBhvr>
                                      <p:by>
                                        <p:hsl h="0" s="-12549" l="-25098"/>
                                      </p:by>
                                    </p:animClr>
                                    <p:animClr clrSpc="hsl" dir="cw">
                                      <p:cBhvr>
                                        <p:cTn id="28" dur="100" fill="hold"/>
                                        <p:tgtEl>
                                          <p:spTgt spid="5">
                                            <p:txEl>
                                              <p:pRg st="5" end="5"/>
                                            </p:txEl>
                                          </p:spTgt>
                                        </p:tgtEl>
                                        <p:attrNameLst>
                                          <p:attrName>stroke.color</p:attrName>
                                        </p:attrNameLst>
                                      </p:cBhvr>
                                      <p:by>
                                        <p:hsl h="0" s="-12549" l="-25098"/>
                                      </p:by>
                                    </p:animClr>
                                    <p:set>
                                      <p:cBhvr>
                                        <p:cTn id="29" dur="100" fill="hold"/>
                                        <p:tgtEl>
                                          <p:spTgt spid="5">
                                            <p:txEl>
                                              <p:pRg st="5" end="5"/>
                                            </p:txEl>
                                          </p:spTgt>
                                        </p:tgtEl>
                                        <p:attrNameLst>
                                          <p:attrName>fill.type</p:attrName>
                                        </p:attrNameLst>
                                      </p:cBhvr>
                                      <p:to>
                                        <p:strVal val="solid"/>
                                      </p:to>
                                    </p:set>
                                  </p:childTnLst>
                                </p:cTn>
                              </p:par>
                              <p:par>
                                <p:cTn id="30" presetID="24" presetClass="emph" presetSubtype="0" fill="hold" nodeType="withEffect">
                                  <p:stCondLst>
                                    <p:cond delay="4000"/>
                                  </p:stCondLst>
                                  <p:childTnLst>
                                    <p:animClr clrSpc="hsl" dir="cw">
                                      <p:cBhvr override="childStyle">
                                        <p:cTn id="31" dur="100" fill="hold"/>
                                        <p:tgtEl>
                                          <p:spTgt spid="5">
                                            <p:txEl>
                                              <p:pRg st="6" end="6"/>
                                            </p:txEl>
                                          </p:spTgt>
                                        </p:tgtEl>
                                        <p:attrNameLst>
                                          <p:attrName>style.color</p:attrName>
                                        </p:attrNameLst>
                                      </p:cBhvr>
                                      <p:by>
                                        <p:hsl h="0" s="-12549" l="-25098"/>
                                      </p:by>
                                    </p:animClr>
                                    <p:animClr clrSpc="hsl" dir="cw">
                                      <p:cBhvr>
                                        <p:cTn id="32" dur="100" fill="hold"/>
                                        <p:tgtEl>
                                          <p:spTgt spid="5">
                                            <p:txEl>
                                              <p:pRg st="6" end="6"/>
                                            </p:txEl>
                                          </p:spTgt>
                                        </p:tgtEl>
                                        <p:attrNameLst>
                                          <p:attrName>fillcolor</p:attrName>
                                        </p:attrNameLst>
                                      </p:cBhvr>
                                      <p:by>
                                        <p:hsl h="0" s="-12549" l="-25098"/>
                                      </p:by>
                                    </p:animClr>
                                    <p:animClr clrSpc="hsl" dir="cw">
                                      <p:cBhvr>
                                        <p:cTn id="33" dur="100" fill="hold"/>
                                        <p:tgtEl>
                                          <p:spTgt spid="5">
                                            <p:txEl>
                                              <p:pRg st="6" end="6"/>
                                            </p:txEl>
                                          </p:spTgt>
                                        </p:tgtEl>
                                        <p:attrNameLst>
                                          <p:attrName>stroke.color</p:attrName>
                                        </p:attrNameLst>
                                      </p:cBhvr>
                                      <p:by>
                                        <p:hsl h="0" s="-12549" l="-25098"/>
                                      </p:by>
                                    </p:animClr>
                                    <p:set>
                                      <p:cBhvr>
                                        <p:cTn id="34" dur="100" fill="hold"/>
                                        <p:tgtEl>
                                          <p:spTgt spid="5">
                                            <p:txEl>
                                              <p:pRg st="6" end="6"/>
                                            </p:txEl>
                                          </p:spTgt>
                                        </p:tgtEl>
                                        <p:attrNameLst>
                                          <p:attrName>fill.type</p:attrName>
                                        </p:attrNameLst>
                                      </p:cBhvr>
                                      <p:to>
                                        <p:strVal val="solid"/>
                                      </p:to>
                                    </p:set>
                                  </p:childTnLst>
                                </p:cTn>
                              </p:par>
                              <p:par>
                                <p:cTn id="35" presetID="24" presetClass="emph" presetSubtype="0" fill="hold" nodeType="withEffect">
                                  <p:stCondLst>
                                    <p:cond delay="4000"/>
                                  </p:stCondLst>
                                  <p:childTnLst>
                                    <p:animClr clrSpc="hsl" dir="cw">
                                      <p:cBhvr override="childStyle">
                                        <p:cTn id="36" dur="100" fill="hold"/>
                                        <p:tgtEl>
                                          <p:spTgt spid="5">
                                            <p:txEl>
                                              <p:pRg st="7" end="7"/>
                                            </p:txEl>
                                          </p:spTgt>
                                        </p:tgtEl>
                                        <p:attrNameLst>
                                          <p:attrName>style.color</p:attrName>
                                        </p:attrNameLst>
                                      </p:cBhvr>
                                      <p:by>
                                        <p:hsl h="0" s="-12549" l="-25098"/>
                                      </p:by>
                                    </p:animClr>
                                    <p:animClr clrSpc="hsl" dir="cw">
                                      <p:cBhvr>
                                        <p:cTn id="37" dur="100" fill="hold"/>
                                        <p:tgtEl>
                                          <p:spTgt spid="5">
                                            <p:txEl>
                                              <p:pRg st="7" end="7"/>
                                            </p:txEl>
                                          </p:spTgt>
                                        </p:tgtEl>
                                        <p:attrNameLst>
                                          <p:attrName>fillcolor</p:attrName>
                                        </p:attrNameLst>
                                      </p:cBhvr>
                                      <p:by>
                                        <p:hsl h="0" s="-12549" l="-25098"/>
                                      </p:by>
                                    </p:animClr>
                                    <p:animClr clrSpc="hsl" dir="cw">
                                      <p:cBhvr>
                                        <p:cTn id="38" dur="100" fill="hold"/>
                                        <p:tgtEl>
                                          <p:spTgt spid="5">
                                            <p:txEl>
                                              <p:pRg st="7" end="7"/>
                                            </p:txEl>
                                          </p:spTgt>
                                        </p:tgtEl>
                                        <p:attrNameLst>
                                          <p:attrName>stroke.color</p:attrName>
                                        </p:attrNameLst>
                                      </p:cBhvr>
                                      <p:by>
                                        <p:hsl h="0" s="-12549" l="-25098"/>
                                      </p:by>
                                    </p:animClr>
                                    <p:set>
                                      <p:cBhvr>
                                        <p:cTn id="39" dur="100" fill="hold"/>
                                        <p:tgtEl>
                                          <p:spTgt spid="5">
                                            <p:txEl>
                                              <p:pRg st="7" end="7"/>
                                            </p:txEl>
                                          </p:spTgt>
                                        </p:tgtEl>
                                        <p:attrNameLst>
                                          <p:attrName>fill.type</p:attrName>
                                        </p:attrNameLst>
                                      </p:cBhvr>
                                      <p:to>
                                        <p:strVal val="solid"/>
                                      </p:to>
                                    </p:set>
                                  </p:childTnLst>
                                </p:cTn>
                              </p:par>
                              <p:par>
                                <p:cTn id="40" presetID="24" presetClass="emph" presetSubtype="0" fill="hold" nodeType="withEffect">
                                  <p:stCondLst>
                                    <p:cond delay="8000"/>
                                  </p:stCondLst>
                                  <p:childTnLst>
                                    <p:animClr clrSpc="hsl" dir="cw">
                                      <p:cBhvr override="childStyle">
                                        <p:cTn id="41" dur="100" fill="hold"/>
                                        <p:tgtEl>
                                          <p:spTgt spid="5">
                                            <p:txEl>
                                              <p:pRg st="9" end="9"/>
                                            </p:txEl>
                                          </p:spTgt>
                                        </p:tgtEl>
                                        <p:attrNameLst>
                                          <p:attrName>style.color</p:attrName>
                                        </p:attrNameLst>
                                      </p:cBhvr>
                                      <p:by>
                                        <p:hsl h="0" s="-12549" l="-25098"/>
                                      </p:by>
                                    </p:animClr>
                                    <p:animClr clrSpc="hsl" dir="cw">
                                      <p:cBhvr>
                                        <p:cTn id="42" dur="100" fill="hold"/>
                                        <p:tgtEl>
                                          <p:spTgt spid="5">
                                            <p:txEl>
                                              <p:pRg st="9" end="9"/>
                                            </p:txEl>
                                          </p:spTgt>
                                        </p:tgtEl>
                                        <p:attrNameLst>
                                          <p:attrName>fillcolor</p:attrName>
                                        </p:attrNameLst>
                                      </p:cBhvr>
                                      <p:by>
                                        <p:hsl h="0" s="-12549" l="-25098"/>
                                      </p:by>
                                    </p:animClr>
                                    <p:animClr clrSpc="hsl" dir="cw">
                                      <p:cBhvr>
                                        <p:cTn id="43" dur="100" fill="hold"/>
                                        <p:tgtEl>
                                          <p:spTgt spid="5">
                                            <p:txEl>
                                              <p:pRg st="9" end="9"/>
                                            </p:txEl>
                                          </p:spTgt>
                                        </p:tgtEl>
                                        <p:attrNameLst>
                                          <p:attrName>stroke.color</p:attrName>
                                        </p:attrNameLst>
                                      </p:cBhvr>
                                      <p:by>
                                        <p:hsl h="0" s="-12549" l="-25098"/>
                                      </p:by>
                                    </p:animClr>
                                    <p:set>
                                      <p:cBhvr>
                                        <p:cTn id="44" dur="100" fill="hold"/>
                                        <p:tgtEl>
                                          <p:spTgt spid="5">
                                            <p:txEl>
                                              <p:pRg st="9" end="9"/>
                                            </p:txEl>
                                          </p:spTgt>
                                        </p:tgtEl>
                                        <p:attrNameLst>
                                          <p:attrName>fill.type</p:attrName>
                                        </p:attrNameLst>
                                      </p:cBhvr>
                                      <p:to>
                                        <p:strVal val="solid"/>
                                      </p:to>
                                    </p:set>
                                  </p:childTnLst>
                                </p:cTn>
                              </p:par>
                              <p:par>
                                <p:cTn id="45" presetID="24" presetClass="emph" presetSubtype="0" fill="hold" nodeType="withEffect">
                                  <p:stCondLst>
                                    <p:cond delay="8000"/>
                                  </p:stCondLst>
                                  <p:childTnLst>
                                    <p:animClr clrSpc="hsl" dir="cw">
                                      <p:cBhvr override="childStyle">
                                        <p:cTn id="46" dur="100" fill="hold"/>
                                        <p:tgtEl>
                                          <p:spTgt spid="5">
                                            <p:txEl>
                                              <p:pRg st="10" end="10"/>
                                            </p:txEl>
                                          </p:spTgt>
                                        </p:tgtEl>
                                        <p:attrNameLst>
                                          <p:attrName>style.color</p:attrName>
                                        </p:attrNameLst>
                                      </p:cBhvr>
                                      <p:by>
                                        <p:hsl h="0" s="-12549" l="-25098"/>
                                      </p:by>
                                    </p:animClr>
                                    <p:animClr clrSpc="hsl" dir="cw">
                                      <p:cBhvr>
                                        <p:cTn id="47" dur="100" fill="hold"/>
                                        <p:tgtEl>
                                          <p:spTgt spid="5">
                                            <p:txEl>
                                              <p:pRg st="10" end="10"/>
                                            </p:txEl>
                                          </p:spTgt>
                                        </p:tgtEl>
                                        <p:attrNameLst>
                                          <p:attrName>fillcolor</p:attrName>
                                        </p:attrNameLst>
                                      </p:cBhvr>
                                      <p:by>
                                        <p:hsl h="0" s="-12549" l="-25098"/>
                                      </p:by>
                                    </p:animClr>
                                    <p:animClr clrSpc="hsl" dir="cw">
                                      <p:cBhvr>
                                        <p:cTn id="48" dur="100" fill="hold"/>
                                        <p:tgtEl>
                                          <p:spTgt spid="5">
                                            <p:txEl>
                                              <p:pRg st="10" end="10"/>
                                            </p:txEl>
                                          </p:spTgt>
                                        </p:tgtEl>
                                        <p:attrNameLst>
                                          <p:attrName>stroke.color</p:attrName>
                                        </p:attrNameLst>
                                      </p:cBhvr>
                                      <p:by>
                                        <p:hsl h="0" s="-12549" l="-25098"/>
                                      </p:by>
                                    </p:animClr>
                                    <p:set>
                                      <p:cBhvr>
                                        <p:cTn id="49" dur="100" fill="hold"/>
                                        <p:tgtEl>
                                          <p:spTgt spid="5">
                                            <p:txEl>
                                              <p:pRg st="10" end="10"/>
                                            </p:txEl>
                                          </p:spTgt>
                                        </p:tgtEl>
                                        <p:attrNameLst>
                                          <p:attrName>fill.type</p:attrName>
                                        </p:attrNameLst>
                                      </p:cBhvr>
                                      <p:to>
                                        <p:strVal val="solid"/>
                                      </p:to>
                                    </p:set>
                                  </p:childTnLst>
                                </p:cTn>
                              </p:par>
                              <p:par>
                                <p:cTn id="50" presetID="24" presetClass="emph" presetSubtype="0" fill="hold" nodeType="withEffect">
                                  <p:stCondLst>
                                    <p:cond delay="8000"/>
                                  </p:stCondLst>
                                  <p:childTnLst>
                                    <p:animClr clrSpc="hsl" dir="cw">
                                      <p:cBhvr override="childStyle">
                                        <p:cTn id="51" dur="100" fill="hold"/>
                                        <p:tgtEl>
                                          <p:spTgt spid="5">
                                            <p:txEl>
                                              <p:pRg st="11" end="11"/>
                                            </p:txEl>
                                          </p:spTgt>
                                        </p:tgtEl>
                                        <p:attrNameLst>
                                          <p:attrName>style.color</p:attrName>
                                        </p:attrNameLst>
                                      </p:cBhvr>
                                      <p:by>
                                        <p:hsl h="0" s="-12549" l="-25098"/>
                                      </p:by>
                                    </p:animClr>
                                    <p:animClr clrSpc="hsl" dir="cw">
                                      <p:cBhvr>
                                        <p:cTn id="52" dur="100" fill="hold"/>
                                        <p:tgtEl>
                                          <p:spTgt spid="5">
                                            <p:txEl>
                                              <p:pRg st="11" end="11"/>
                                            </p:txEl>
                                          </p:spTgt>
                                        </p:tgtEl>
                                        <p:attrNameLst>
                                          <p:attrName>fillcolor</p:attrName>
                                        </p:attrNameLst>
                                      </p:cBhvr>
                                      <p:by>
                                        <p:hsl h="0" s="-12549" l="-25098"/>
                                      </p:by>
                                    </p:animClr>
                                    <p:animClr clrSpc="hsl" dir="cw">
                                      <p:cBhvr>
                                        <p:cTn id="53" dur="100" fill="hold"/>
                                        <p:tgtEl>
                                          <p:spTgt spid="5">
                                            <p:txEl>
                                              <p:pRg st="11" end="11"/>
                                            </p:txEl>
                                          </p:spTgt>
                                        </p:tgtEl>
                                        <p:attrNameLst>
                                          <p:attrName>stroke.color</p:attrName>
                                        </p:attrNameLst>
                                      </p:cBhvr>
                                      <p:by>
                                        <p:hsl h="0" s="-12549" l="-25098"/>
                                      </p:by>
                                    </p:animClr>
                                    <p:set>
                                      <p:cBhvr>
                                        <p:cTn id="54" dur="100" fill="hold"/>
                                        <p:tgtEl>
                                          <p:spTgt spid="5">
                                            <p:txEl>
                                              <p:pRg st="11" end="11"/>
                                            </p:txEl>
                                          </p:spTgt>
                                        </p:tgtEl>
                                        <p:attrNameLst>
                                          <p:attrName>fill.type</p:attrName>
                                        </p:attrNameLst>
                                      </p:cBhvr>
                                      <p:to>
                                        <p:strVal val="solid"/>
                                      </p:to>
                                    </p:set>
                                  </p:childTnLst>
                                </p:cTn>
                              </p:par>
                            </p:childTnLst>
                          </p:cTn>
                        </p:par>
                        <p:par>
                          <p:cTn id="55" fill="hold">
                            <p:stCondLst>
                              <p:cond delay="8100"/>
                            </p:stCondLst>
                            <p:childTnLst>
                              <p:par>
                                <p:cTn id="56" presetID="1" presetClass="mediacall" presetSubtype="0" fill="hold" nodeType="afterEffect">
                                  <p:stCondLst>
                                    <p:cond delay="0"/>
                                  </p:stCondLst>
                                  <p:childTnLst>
                                    <p:cmd type="call" cmd="playFrom(0.0)">
                                      <p:cBhvr>
                                        <p:cTn id="57" dur="8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8"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DB6814-9EBA-4652-B865-AD538590D523}"/>
              </a:ext>
            </a:extLst>
          </p:cNvPr>
          <p:cNvSpPr>
            <a:spLocks noGrp="1"/>
          </p:cNvSpPr>
          <p:nvPr>
            <p:ph type="title"/>
          </p:nvPr>
        </p:nvSpPr>
        <p:spPr/>
        <p:txBody>
          <a:bodyPr/>
          <a:lstStyle/>
          <a:p>
            <a:r>
              <a:rPr lang="de-DE" sz="3600" b="1" dirty="0"/>
              <a:t>Aufgaben und Rollen bei </a:t>
            </a:r>
            <a:r>
              <a:rPr lang="de-DE" sz="3600" b="1" dirty="0" err="1"/>
              <a:t>BO</a:t>
            </a:r>
            <a:r>
              <a:rPr lang="de-DE" sz="3600" b="1" i="1" dirty="0" err="1"/>
              <a:t>aktiv</a:t>
            </a:r>
            <a:endParaRPr lang="de-DE" sz="3600" b="1" i="1" dirty="0"/>
          </a:p>
        </p:txBody>
      </p:sp>
      <p:sp>
        <p:nvSpPr>
          <p:cNvPr id="3" name="Textplatzhalter 2">
            <a:extLst>
              <a:ext uri="{FF2B5EF4-FFF2-40B4-BE49-F238E27FC236}">
                <a16:creationId xmlns:a16="http://schemas.microsoft.com/office/drawing/2014/main" id="{2FCF1A4A-2554-4329-B784-2992C23A1C92}"/>
              </a:ext>
            </a:extLst>
          </p:cNvPr>
          <p:cNvSpPr>
            <a:spLocks noGrp="1"/>
          </p:cNvSpPr>
          <p:nvPr>
            <p:ph type="body" idx="4294967295"/>
          </p:nvPr>
        </p:nvSpPr>
        <p:spPr>
          <a:xfrm>
            <a:off x="407520" y="1209105"/>
            <a:ext cx="10450513" cy="3608387"/>
          </a:xfrm>
          <a:prstGeom prst="rect">
            <a:avLst/>
          </a:prstGeom>
        </p:spPr>
        <p:txBody>
          <a:bodyPr/>
          <a:lstStyle/>
          <a:p>
            <a:r>
              <a:rPr lang="de-DE" sz="2000" dirty="0"/>
              <a:t>Schulleitung</a:t>
            </a:r>
          </a:p>
          <a:p>
            <a:r>
              <a:rPr lang="de-DE" sz="2000" dirty="0" err="1"/>
              <a:t>BO</a:t>
            </a:r>
            <a:r>
              <a:rPr lang="de-DE" sz="2000" i="1" dirty="0" err="1"/>
              <a:t>aktiv</a:t>
            </a:r>
            <a:r>
              <a:rPr lang="de-DE" sz="2000" i="1" dirty="0"/>
              <a:t>-</a:t>
            </a:r>
            <a:r>
              <a:rPr lang="de-DE" sz="2000" dirty="0"/>
              <a:t>Beauftragte bzw. </a:t>
            </a:r>
            <a:r>
              <a:rPr lang="de-DE" sz="2000" dirty="0" err="1"/>
              <a:t>BO</a:t>
            </a:r>
            <a:r>
              <a:rPr lang="de-DE" sz="2000" i="1" dirty="0" err="1"/>
              <a:t>aktiv</a:t>
            </a:r>
            <a:r>
              <a:rPr lang="de-DE" sz="2000" dirty="0"/>
              <a:t>-Koordinatoren</a:t>
            </a:r>
          </a:p>
          <a:p>
            <a:r>
              <a:rPr lang="de-DE" sz="2000" dirty="0"/>
              <a:t>Stufen- oder Klassenteams</a:t>
            </a:r>
          </a:p>
          <a:p>
            <a:r>
              <a:rPr lang="de-DE" sz="2000" dirty="0"/>
              <a:t>Fachlehrkraft</a:t>
            </a:r>
          </a:p>
          <a:p>
            <a:r>
              <a:rPr lang="de-DE" sz="2000" dirty="0"/>
              <a:t>Lernberaterinnen und Lernberater</a:t>
            </a:r>
          </a:p>
          <a:p>
            <a:endParaRPr lang="de-DE" sz="2000" dirty="0"/>
          </a:p>
          <a:p>
            <a:endParaRPr lang="de-DE" sz="2000" dirty="0"/>
          </a:p>
          <a:p>
            <a:pPr marL="0" indent="0">
              <a:buNone/>
            </a:pPr>
            <a:r>
              <a:rPr lang="de-DE" sz="2000" dirty="0"/>
              <a:t>Im Folgenden werden die möglichen Aufgaben der hier genannten Personen ausgeführt.</a:t>
            </a:r>
          </a:p>
          <a:p>
            <a:endParaRPr lang="de-DE" sz="2000" dirty="0"/>
          </a:p>
          <a:p>
            <a:endParaRPr lang="de-DE" sz="2000" dirty="0"/>
          </a:p>
          <a:p>
            <a:endParaRPr lang="de-DE" sz="2000" dirty="0"/>
          </a:p>
          <a:p>
            <a:endParaRPr lang="de-DE" sz="2000" dirty="0"/>
          </a:p>
          <a:p>
            <a:endParaRPr lang="de-DE" sz="2000" dirty="0"/>
          </a:p>
        </p:txBody>
      </p:sp>
      <p:pic>
        <p:nvPicPr>
          <p:cNvPr id="4" name="Folie 4 (Bounce) (Bounce) [2026-07-08 121819]">
            <a:hlinkClick r:id="" action="ppaction://media"/>
            <a:extLst>
              <a:ext uri="{FF2B5EF4-FFF2-40B4-BE49-F238E27FC236}">
                <a16:creationId xmlns:a16="http://schemas.microsoft.com/office/drawing/2014/main" id="{1C3CC96D-808A-FB57-D857-A43C9A8626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7520" y="1065213"/>
            <a:ext cx="406400" cy="406400"/>
          </a:xfrm>
          <a:prstGeom prst="rect">
            <a:avLst/>
          </a:prstGeom>
        </p:spPr>
      </p:pic>
    </p:spTree>
    <p:extLst>
      <p:ext uri="{BB962C8B-B14F-4D97-AF65-F5344CB8AC3E}">
        <p14:creationId xmlns:p14="http://schemas.microsoft.com/office/powerpoint/2010/main" val="302100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2FBDA4-C73F-4930-BCFC-B27DEBCCCAA2}"/>
              </a:ext>
            </a:extLst>
          </p:cNvPr>
          <p:cNvSpPr>
            <a:spLocks noGrp="1"/>
          </p:cNvSpPr>
          <p:nvPr>
            <p:ph type="title"/>
          </p:nvPr>
        </p:nvSpPr>
        <p:spPr/>
        <p:txBody>
          <a:bodyPr/>
          <a:lstStyle/>
          <a:p>
            <a:r>
              <a:rPr lang="de-DE" sz="3600" b="1" dirty="0"/>
              <a:t>Die Schulleitung …</a:t>
            </a:r>
          </a:p>
        </p:txBody>
      </p:sp>
      <p:sp>
        <p:nvSpPr>
          <p:cNvPr id="3" name="Textplatzhalter 2">
            <a:extLst>
              <a:ext uri="{FF2B5EF4-FFF2-40B4-BE49-F238E27FC236}">
                <a16:creationId xmlns:a16="http://schemas.microsoft.com/office/drawing/2014/main" id="{9BF45630-1FD6-489E-9E14-BE91BB724AFA}"/>
              </a:ext>
            </a:extLst>
          </p:cNvPr>
          <p:cNvSpPr>
            <a:spLocks noGrp="1"/>
          </p:cNvSpPr>
          <p:nvPr>
            <p:ph type="body" idx="4294967295"/>
          </p:nvPr>
        </p:nvSpPr>
        <p:spPr>
          <a:xfrm>
            <a:off x="407520" y="1188513"/>
            <a:ext cx="11491912" cy="4321175"/>
          </a:xfrm>
          <a:prstGeom prst="rect">
            <a:avLst/>
          </a:prstGeom>
        </p:spPr>
        <p:txBody>
          <a:bodyPr/>
          <a:lstStyle/>
          <a:p>
            <a:pPr>
              <a:lnSpc>
                <a:spcPct val="150000"/>
              </a:lnSpc>
            </a:pPr>
            <a:r>
              <a:rPr lang="de-DE" sz="2000" dirty="0"/>
              <a:t>… legt i.d.R. Lehrkräfte an und definiert die Zuständigkeiten für die Lernenden. (bspw. welche Lehrkraft sieht welche Lernenden).</a:t>
            </a:r>
          </a:p>
          <a:p>
            <a:pPr>
              <a:lnSpc>
                <a:spcPct val="150000"/>
              </a:lnSpc>
            </a:pPr>
            <a:r>
              <a:rPr lang="de-DE" sz="2000" dirty="0"/>
              <a:t>… exportiert die Lernenden aus ASV und importiert diese in BO</a:t>
            </a:r>
            <a:r>
              <a:rPr lang="de-DE" sz="2000" i="1" dirty="0"/>
              <a:t>aktiv</a:t>
            </a:r>
            <a:r>
              <a:rPr lang="de-DE" sz="2000" dirty="0"/>
              <a:t>.</a:t>
            </a:r>
          </a:p>
          <a:p>
            <a:pPr>
              <a:lnSpc>
                <a:spcPct val="150000"/>
              </a:lnSpc>
            </a:pPr>
            <a:r>
              <a:rPr lang="de-DE" sz="2000" dirty="0"/>
              <a:t>… bestimmt einen BO</a:t>
            </a:r>
            <a:r>
              <a:rPr lang="de-DE" sz="2000" i="1" dirty="0"/>
              <a:t>aktiv</a:t>
            </a:r>
            <a:r>
              <a:rPr lang="de-DE" sz="2000" dirty="0"/>
              <a:t>-Beauftragten oder eine BO</a:t>
            </a:r>
            <a:r>
              <a:rPr lang="de-DE" sz="2000" i="1" dirty="0"/>
              <a:t>aktiv</a:t>
            </a:r>
            <a:r>
              <a:rPr lang="de-DE" sz="2000" dirty="0"/>
              <a:t>-Beauftragte bzw. einen BO</a:t>
            </a:r>
            <a:r>
              <a:rPr lang="de-DE" sz="2000" i="1" dirty="0"/>
              <a:t>aktiv</a:t>
            </a:r>
            <a:r>
              <a:rPr lang="de-DE" sz="2000" dirty="0"/>
              <a:t>-Koordinator oder eine BO</a:t>
            </a:r>
            <a:r>
              <a:rPr lang="de-DE" sz="2000" i="1" dirty="0"/>
              <a:t>aktiv</a:t>
            </a:r>
            <a:r>
              <a:rPr lang="de-DE" sz="2000" dirty="0"/>
              <a:t>-Koordinatorin.</a:t>
            </a:r>
          </a:p>
          <a:p>
            <a:endParaRPr lang="de-DE" dirty="0"/>
          </a:p>
        </p:txBody>
      </p:sp>
      <p:pic>
        <p:nvPicPr>
          <p:cNvPr id="4" name="Folie 5 (Bounce) (Bounce) [2026-07-08 121818]">
            <a:hlinkClick r:id="" action="ppaction://media"/>
            <a:extLst>
              <a:ext uri="{FF2B5EF4-FFF2-40B4-BE49-F238E27FC236}">
                <a16:creationId xmlns:a16="http://schemas.microsoft.com/office/drawing/2014/main" id="{0CA85B4E-7A7D-B79D-E5AE-A0AFB7CDCC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5638" y="1327150"/>
            <a:ext cx="406400" cy="406400"/>
          </a:xfrm>
          <a:prstGeom prst="rect">
            <a:avLst/>
          </a:prstGeom>
        </p:spPr>
      </p:pic>
    </p:spTree>
    <p:extLst>
      <p:ext uri="{BB962C8B-B14F-4D97-AF65-F5344CB8AC3E}">
        <p14:creationId xmlns:p14="http://schemas.microsoft.com/office/powerpoint/2010/main" val="286812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1F594-9D07-41C6-AFB6-8E39D62F02CF}"/>
              </a:ext>
            </a:extLst>
          </p:cNvPr>
          <p:cNvSpPr>
            <a:spLocks noGrp="1"/>
          </p:cNvSpPr>
          <p:nvPr>
            <p:ph type="title"/>
          </p:nvPr>
        </p:nvSpPr>
        <p:spPr/>
        <p:txBody>
          <a:bodyPr/>
          <a:lstStyle/>
          <a:p>
            <a:r>
              <a:rPr lang="de-DE" sz="3600" b="1" dirty="0"/>
              <a:t>Die BO</a:t>
            </a:r>
            <a:r>
              <a:rPr lang="de-DE" sz="3600" b="1" i="1" dirty="0"/>
              <a:t>aktiv </a:t>
            </a:r>
            <a:r>
              <a:rPr lang="de-DE" sz="3600" b="1" dirty="0"/>
              <a:t>-Beauftragten/-</a:t>
            </a:r>
            <a:r>
              <a:rPr lang="de-DE" sz="3600" b="1" dirty="0" err="1"/>
              <a:t>Koordinator:innen</a:t>
            </a:r>
            <a:r>
              <a:rPr lang="de-DE" sz="3600" b="1" dirty="0"/>
              <a:t> …</a:t>
            </a:r>
          </a:p>
        </p:txBody>
      </p:sp>
      <p:sp>
        <p:nvSpPr>
          <p:cNvPr id="3" name="Textplatzhalter 2">
            <a:extLst>
              <a:ext uri="{FF2B5EF4-FFF2-40B4-BE49-F238E27FC236}">
                <a16:creationId xmlns:a16="http://schemas.microsoft.com/office/drawing/2014/main" id="{D1FD5F73-4E21-4B1D-B0D9-CB853089B862}"/>
              </a:ext>
            </a:extLst>
          </p:cNvPr>
          <p:cNvSpPr>
            <a:spLocks noGrp="1"/>
          </p:cNvSpPr>
          <p:nvPr>
            <p:ph type="body" idx="4294967295"/>
          </p:nvPr>
        </p:nvSpPr>
        <p:spPr>
          <a:xfrm>
            <a:off x="407520" y="1220648"/>
            <a:ext cx="11266616" cy="3976688"/>
          </a:xfrm>
          <a:prstGeom prst="rect">
            <a:avLst/>
          </a:prstGeom>
        </p:spPr>
        <p:txBody>
          <a:bodyPr>
            <a:normAutofit/>
          </a:bodyPr>
          <a:lstStyle/>
          <a:p>
            <a:pPr>
              <a:lnSpc>
                <a:spcPct val="150000"/>
              </a:lnSpc>
            </a:pPr>
            <a:r>
              <a:rPr lang="de-DE" sz="2000" dirty="0"/>
              <a:t>… prüfen und pflegen das </a:t>
            </a:r>
            <a:r>
              <a:rPr lang="de-DE" sz="2000" dirty="0" err="1"/>
              <a:t>BO</a:t>
            </a:r>
            <a:r>
              <a:rPr lang="de-DE" sz="2000" i="1" dirty="0" err="1"/>
              <a:t>aktiv</a:t>
            </a:r>
            <a:r>
              <a:rPr lang="de-DE" sz="2000" dirty="0"/>
              <a:t>- Konzept der Schule. </a:t>
            </a:r>
          </a:p>
          <a:p>
            <a:pPr>
              <a:lnSpc>
                <a:spcPct val="150000"/>
              </a:lnSpc>
            </a:pPr>
            <a:r>
              <a:rPr lang="de-DE" sz="2000" dirty="0"/>
              <a:t>… unterstützen die Klassenteams bei der Anwendung von </a:t>
            </a:r>
            <a:r>
              <a:rPr lang="de-DE" sz="2000" dirty="0" err="1"/>
              <a:t>BO</a:t>
            </a:r>
            <a:r>
              <a:rPr lang="de-DE" sz="2000" i="1" dirty="0" err="1"/>
              <a:t>aktiv</a:t>
            </a:r>
            <a:r>
              <a:rPr lang="de-DE" sz="2000" dirty="0"/>
              <a:t>.</a:t>
            </a:r>
          </a:p>
          <a:p>
            <a:pPr>
              <a:lnSpc>
                <a:spcPct val="150000"/>
              </a:lnSpc>
            </a:pPr>
            <a:r>
              <a:rPr lang="de-DE" sz="2000" dirty="0"/>
              <a:t>… koordinieren zentrale </a:t>
            </a:r>
            <a:r>
              <a:rPr lang="de-DE" sz="2000" dirty="0" err="1"/>
              <a:t>BO</a:t>
            </a:r>
            <a:r>
              <a:rPr lang="de-DE" sz="2000" i="1" dirty="0" err="1"/>
              <a:t>aktiv</a:t>
            </a:r>
            <a:r>
              <a:rPr lang="de-DE" sz="2000" dirty="0"/>
              <a:t>-Maßnahmen.</a:t>
            </a:r>
          </a:p>
          <a:p>
            <a:pPr>
              <a:lnSpc>
                <a:spcPct val="150000"/>
              </a:lnSpc>
            </a:pPr>
            <a:r>
              <a:rPr lang="de-DE" sz="2000" dirty="0"/>
              <a:t>… dienen als Bindeglied zwischen Schulleitung und Klassenteams.</a:t>
            </a:r>
          </a:p>
          <a:p>
            <a:pPr>
              <a:lnSpc>
                <a:spcPct val="150000"/>
              </a:lnSpc>
            </a:pPr>
            <a:r>
              <a:rPr lang="de-DE" sz="2000" dirty="0"/>
              <a:t>… dienen als Bindeglied zu externen Partnern (Agentur für Arbeit, …).</a:t>
            </a:r>
          </a:p>
          <a:p>
            <a:pPr>
              <a:lnSpc>
                <a:spcPct val="150000"/>
              </a:lnSpc>
            </a:pPr>
            <a:r>
              <a:rPr lang="de-DE" sz="2000" dirty="0"/>
              <a:t>… informieren sich regelmäßig über Neuerungen und multiplizieren diese in die Klassenteams.</a:t>
            </a:r>
          </a:p>
          <a:p>
            <a:endParaRPr lang="de-DE" sz="2000" dirty="0"/>
          </a:p>
        </p:txBody>
      </p:sp>
      <p:pic>
        <p:nvPicPr>
          <p:cNvPr id="4" name="Folie 6 (Bounce) (Bounce) [2026-07-08 121818]">
            <a:hlinkClick r:id="" action="ppaction://media"/>
            <a:extLst>
              <a:ext uri="{FF2B5EF4-FFF2-40B4-BE49-F238E27FC236}">
                <a16:creationId xmlns:a16="http://schemas.microsoft.com/office/drawing/2014/main" id="{8FF867A7-50A9-37AB-968C-8C5AB3DBB3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1204913"/>
            <a:ext cx="406400" cy="406400"/>
          </a:xfrm>
          <a:prstGeom prst="rect">
            <a:avLst/>
          </a:prstGeom>
        </p:spPr>
      </p:pic>
    </p:spTree>
    <p:extLst>
      <p:ext uri="{BB962C8B-B14F-4D97-AF65-F5344CB8AC3E}">
        <p14:creationId xmlns:p14="http://schemas.microsoft.com/office/powerpoint/2010/main" val="285714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95F36B-8596-41C8-A752-4406A2892A83}"/>
              </a:ext>
            </a:extLst>
          </p:cNvPr>
          <p:cNvSpPr>
            <a:spLocks noGrp="1"/>
          </p:cNvSpPr>
          <p:nvPr>
            <p:ph type="title"/>
          </p:nvPr>
        </p:nvSpPr>
        <p:spPr/>
        <p:txBody>
          <a:bodyPr/>
          <a:lstStyle/>
          <a:p>
            <a:r>
              <a:rPr lang="de-DE" sz="3600" b="1" dirty="0"/>
              <a:t>Stufen/Klassenteams …</a:t>
            </a:r>
          </a:p>
        </p:txBody>
      </p:sp>
      <p:sp>
        <p:nvSpPr>
          <p:cNvPr id="3" name="Textplatzhalter 2">
            <a:extLst>
              <a:ext uri="{FF2B5EF4-FFF2-40B4-BE49-F238E27FC236}">
                <a16:creationId xmlns:a16="http://schemas.microsoft.com/office/drawing/2014/main" id="{A4B9F25D-E61B-4C1B-AA91-1E33FFDA02EA}"/>
              </a:ext>
            </a:extLst>
          </p:cNvPr>
          <p:cNvSpPr>
            <a:spLocks noGrp="1"/>
          </p:cNvSpPr>
          <p:nvPr>
            <p:ph type="body" idx="4294967295"/>
          </p:nvPr>
        </p:nvSpPr>
        <p:spPr>
          <a:xfrm>
            <a:off x="407520" y="1123156"/>
            <a:ext cx="11657233" cy="4878149"/>
          </a:xfrm>
          <a:prstGeom prst="rect">
            <a:avLst/>
          </a:prstGeom>
        </p:spPr>
        <p:txBody>
          <a:bodyPr/>
          <a:lstStyle/>
          <a:p>
            <a:pPr>
              <a:lnSpc>
                <a:spcPct val="150000"/>
              </a:lnSpc>
            </a:pPr>
            <a:r>
              <a:rPr lang="de-DE" sz="1600" dirty="0"/>
              <a:t>… legen fest, wann und wie die Ziele des schulischen </a:t>
            </a:r>
            <a:r>
              <a:rPr lang="de-DE" sz="1600" dirty="0" err="1"/>
              <a:t>BO</a:t>
            </a:r>
            <a:r>
              <a:rPr lang="de-DE" sz="1600" i="1" dirty="0" err="1"/>
              <a:t>aktiv</a:t>
            </a:r>
            <a:r>
              <a:rPr lang="de-DE" sz="1600" dirty="0"/>
              <a:t>-Konzepts umgesetzt werden.</a:t>
            </a:r>
          </a:p>
          <a:p>
            <a:pPr>
              <a:lnSpc>
                <a:spcPct val="150000"/>
              </a:lnSpc>
            </a:pPr>
            <a:r>
              <a:rPr lang="de-DE" sz="1600" dirty="0"/>
              <a:t>… sichten den überlieferten Entwicklungsstand der Lernenden.</a:t>
            </a:r>
          </a:p>
          <a:p>
            <a:pPr>
              <a:lnSpc>
                <a:spcPct val="150000"/>
              </a:lnSpc>
            </a:pPr>
            <a:r>
              <a:rPr lang="de-DE" sz="1600" dirty="0"/>
              <a:t>… einigen sich auf </a:t>
            </a:r>
            <a:r>
              <a:rPr lang="de-DE" sz="1600" dirty="0" err="1"/>
              <a:t>BO</a:t>
            </a:r>
            <a:r>
              <a:rPr lang="de-DE" sz="1600" i="1" dirty="0" err="1"/>
              <a:t>aktiv</a:t>
            </a:r>
            <a:r>
              <a:rPr lang="de-DE" sz="1600" dirty="0"/>
              <a:t>-Maßnahmen und bestimmen, welche Lehrkraft diese durchführt.</a:t>
            </a:r>
          </a:p>
          <a:p>
            <a:pPr>
              <a:lnSpc>
                <a:spcPct val="150000"/>
              </a:lnSpc>
            </a:pPr>
            <a:r>
              <a:rPr lang="de-DE" sz="1600" dirty="0"/>
              <a:t>… verankern die </a:t>
            </a:r>
            <a:r>
              <a:rPr lang="de-DE" sz="1600" dirty="0" err="1"/>
              <a:t>BO</a:t>
            </a:r>
            <a:r>
              <a:rPr lang="de-DE" sz="1600" i="1" dirty="0" err="1"/>
              <a:t>aktiv</a:t>
            </a:r>
            <a:r>
              <a:rPr lang="de-DE" sz="1600" dirty="0"/>
              <a:t>-Maßnahmen im didaktischen Jahresplan und informieren darüber.</a:t>
            </a:r>
          </a:p>
          <a:p>
            <a:pPr>
              <a:lnSpc>
                <a:spcPct val="150000"/>
              </a:lnSpc>
            </a:pPr>
            <a:r>
              <a:rPr lang="de-DE" sz="1600" dirty="0"/>
              <a:t>… stimmen zentrale BO-Maßnahmen mit dem </a:t>
            </a:r>
            <a:r>
              <a:rPr lang="de-DE" sz="1600" dirty="0" err="1"/>
              <a:t>BO</a:t>
            </a:r>
            <a:r>
              <a:rPr lang="de-DE" sz="1600" i="1" dirty="0" err="1"/>
              <a:t>aktiv</a:t>
            </a:r>
            <a:r>
              <a:rPr lang="de-DE" sz="1600" dirty="0"/>
              <a:t>-Koordinator ab.</a:t>
            </a:r>
          </a:p>
          <a:p>
            <a:pPr>
              <a:lnSpc>
                <a:spcPct val="150000"/>
              </a:lnSpc>
            </a:pPr>
            <a:r>
              <a:rPr lang="de-DE" sz="1600" dirty="0"/>
              <a:t>… planen </a:t>
            </a:r>
            <a:r>
              <a:rPr lang="de-DE" sz="1600" dirty="0" err="1"/>
              <a:t>BO</a:t>
            </a:r>
            <a:r>
              <a:rPr lang="de-DE" sz="1600" i="1" dirty="0" err="1"/>
              <a:t>aktiv</a:t>
            </a:r>
            <a:r>
              <a:rPr lang="de-DE" sz="1600" dirty="0"/>
              <a:t>-Maßnahmen (Praktika, Exkursionen, …) und führen diese mit der Klasse durch.</a:t>
            </a:r>
          </a:p>
          <a:p>
            <a:pPr>
              <a:lnSpc>
                <a:spcPct val="150000"/>
              </a:lnSpc>
            </a:pPr>
            <a:r>
              <a:rPr lang="de-DE" sz="1600" dirty="0"/>
              <a:t>… erstellen die Schüler-Logins und verwalten diese.</a:t>
            </a:r>
          </a:p>
          <a:p>
            <a:pPr>
              <a:lnSpc>
                <a:spcPct val="150000"/>
              </a:lnSpc>
            </a:pPr>
            <a:r>
              <a:rPr lang="de-DE" sz="1600" dirty="0"/>
              <a:t>… legen neue Kompetenzanalysen an und wählen gemeinsam die Aufgaben für die Lernenden aus.</a:t>
            </a:r>
          </a:p>
          <a:p>
            <a:pPr>
              <a:lnSpc>
                <a:spcPct val="150000"/>
              </a:lnSpc>
            </a:pPr>
            <a:r>
              <a:rPr lang="de-DE" sz="1600" dirty="0"/>
              <a:t>… stellen gezielt Förderaufgaben für die Lerngruppen und die Lernenden bereit. </a:t>
            </a:r>
          </a:p>
          <a:p>
            <a:pPr>
              <a:lnSpc>
                <a:spcPct val="150000"/>
              </a:lnSpc>
            </a:pPr>
            <a:r>
              <a:rPr lang="de-DE" sz="1600" dirty="0"/>
              <a:t>… besprechen gemeinsam die Ergebnisse der Lerngruppe, koordinieren die Rückmeldegespräche und reflektieren diese.</a:t>
            </a:r>
          </a:p>
        </p:txBody>
      </p:sp>
      <p:pic>
        <p:nvPicPr>
          <p:cNvPr id="4" name="Folie 7 (Bounce) (Bounce) [2026-07-08 121817]">
            <a:hlinkClick r:id="" action="ppaction://media"/>
            <a:extLst>
              <a:ext uri="{FF2B5EF4-FFF2-40B4-BE49-F238E27FC236}">
                <a16:creationId xmlns:a16="http://schemas.microsoft.com/office/drawing/2014/main" id="{3B5E8B45-39FF-D32C-571D-1655D50B6D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5638" y="1281113"/>
            <a:ext cx="406400" cy="406400"/>
          </a:xfrm>
          <a:prstGeom prst="rect">
            <a:avLst/>
          </a:prstGeom>
        </p:spPr>
      </p:pic>
    </p:spTree>
    <p:extLst>
      <p:ext uri="{BB962C8B-B14F-4D97-AF65-F5344CB8AC3E}">
        <p14:creationId xmlns:p14="http://schemas.microsoft.com/office/powerpoint/2010/main" val="308761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615850-3E60-4810-A349-F12F5C853213}"/>
              </a:ext>
            </a:extLst>
          </p:cNvPr>
          <p:cNvSpPr>
            <a:spLocks noGrp="1"/>
          </p:cNvSpPr>
          <p:nvPr>
            <p:ph type="title"/>
          </p:nvPr>
        </p:nvSpPr>
        <p:spPr/>
        <p:txBody>
          <a:bodyPr/>
          <a:lstStyle/>
          <a:p>
            <a:r>
              <a:rPr lang="de-DE" sz="3600" b="1" dirty="0"/>
              <a:t>Die Fachlehrkraft …</a:t>
            </a:r>
          </a:p>
        </p:txBody>
      </p:sp>
      <p:sp>
        <p:nvSpPr>
          <p:cNvPr id="3" name="Textplatzhalter 2">
            <a:extLst>
              <a:ext uri="{FF2B5EF4-FFF2-40B4-BE49-F238E27FC236}">
                <a16:creationId xmlns:a16="http://schemas.microsoft.com/office/drawing/2014/main" id="{C4948A5F-D3D9-4AF2-8FAA-EB543981091B}"/>
              </a:ext>
            </a:extLst>
          </p:cNvPr>
          <p:cNvSpPr>
            <a:spLocks noGrp="1"/>
          </p:cNvSpPr>
          <p:nvPr>
            <p:ph type="body" idx="4294967295"/>
          </p:nvPr>
        </p:nvSpPr>
        <p:spPr>
          <a:xfrm>
            <a:off x="408002" y="1123165"/>
            <a:ext cx="11374438" cy="4319587"/>
          </a:xfrm>
          <a:prstGeom prst="rect">
            <a:avLst/>
          </a:prstGeom>
        </p:spPr>
        <p:txBody>
          <a:bodyPr/>
          <a:lstStyle/>
          <a:p>
            <a:pPr>
              <a:lnSpc>
                <a:spcPct val="150000"/>
              </a:lnSpc>
            </a:pPr>
            <a:r>
              <a:rPr lang="de-DE" sz="2000" dirty="0"/>
              <a:t>… ist aktives Mitglied des Klassenteams.</a:t>
            </a:r>
          </a:p>
          <a:p>
            <a:pPr>
              <a:lnSpc>
                <a:spcPct val="150000"/>
              </a:lnSpc>
            </a:pPr>
            <a:r>
              <a:rPr lang="de-DE" sz="2000" dirty="0"/>
              <a:t>… beteiligt sich an den zentralen </a:t>
            </a:r>
            <a:r>
              <a:rPr lang="de-DE" sz="2000" dirty="0" err="1"/>
              <a:t>BO</a:t>
            </a:r>
            <a:r>
              <a:rPr lang="de-DE" sz="2000" i="1" dirty="0" err="1"/>
              <a:t>aktiv</a:t>
            </a:r>
            <a:r>
              <a:rPr lang="de-DE" sz="2000" dirty="0"/>
              <a:t>-Maßnahmen.</a:t>
            </a:r>
          </a:p>
          <a:p>
            <a:pPr>
              <a:lnSpc>
                <a:spcPct val="150000"/>
              </a:lnSpc>
            </a:pPr>
            <a:r>
              <a:rPr lang="de-DE" sz="2000" dirty="0"/>
              <a:t>… weiß, in welchem Zeitraum sie welche Aufgabe mit den Lernenden durchführt.</a:t>
            </a:r>
          </a:p>
          <a:p>
            <a:pPr>
              <a:lnSpc>
                <a:spcPct val="150000"/>
              </a:lnSpc>
            </a:pPr>
            <a:r>
              <a:rPr lang="de-DE" sz="2000" dirty="0"/>
              <a:t>… richtet den Raum, die Endgeräte bzw. das Material, um die Aufgaben durchführen zu können.</a:t>
            </a:r>
          </a:p>
          <a:p>
            <a:pPr>
              <a:lnSpc>
                <a:spcPct val="150000"/>
              </a:lnSpc>
            </a:pPr>
            <a:r>
              <a:rPr lang="de-DE" sz="2000" dirty="0"/>
              <a:t>… führt die Beobachtungsaufgaben bzw. die Tests mit den Lernenden durch.</a:t>
            </a:r>
          </a:p>
          <a:p>
            <a:pPr>
              <a:lnSpc>
                <a:spcPct val="150000"/>
              </a:lnSpc>
            </a:pPr>
            <a:r>
              <a:rPr lang="de-DE" sz="2000" dirty="0"/>
              <a:t>… reflektiert, sofern möglich, die Ergebnisse in Kleingruppen oder im Klassenverband.</a:t>
            </a:r>
          </a:p>
          <a:p>
            <a:pPr>
              <a:lnSpc>
                <a:spcPct val="150000"/>
              </a:lnSpc>
            </a:pPr>
            <a:r>
              <a:rPr lang="de-DE" sz="2000" dirty="0"/>
              <a:t>… teilt die Ergebnisse und die Erfahrungen mit dem Klassenteam.</a:t>
            </a:r>
          </a:p>
          <a:p>
            <a:endParaRPr lang="de-DE" dirty="0"/>
          </a:p>
        </p:txBody>
      </p:sp>
      <p:pic>
        <p:nvPicPr>
          <p:cNvPr id="4" name="Folie 8 (Bounce) (Bounce) [2026-07-08 121817]">
            <a:hlinkClick r:id="" action="ppaction://media"/>
            <a:extLst>
              <a:ext uri="{FF2B5EF4-FFF2-40B4-BE49-F238E27FC236}">
                <a16:creationId xmlns:a16="http://schemas.microsoft.com/office/drawing/2014/main" id="{EA1FEF02-244D-A760-E774-5120C18FF7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7713" y="1327150"/>
            <a:ext cx="406400" cy="406400"/>
          </a:xfrm>
          <a:prstGeom prst="rect">
            <a:avLst/>
          </a:prstGeom>
        </p:spPr>
      </p:pic>
    </p:spTree>
    <p:extLst>
      <p:ext uri="{BB962C8B-B14F-4D97-AF65-F5344CB8AC3E}">
        <p14:creationId xmlns:p14="http://schemas.microsoft.com/office/powerpoint/2010/main" val="299080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58860-8A4C-4FC8-A274-4B44E5E83BDD}"/>
              </a:ext>
            </a:extLst>
          </p:cNvPr>
          <p:cNvSpPr>
            <a:spLocks noGrp="1"/>
          </p:cNvSpPr>
          <p:nvPr>
            <p:ph type="title"/>
          </p:nvPr>
        </p:nvSpPr>
        <p:spPr/>
        <p:txBody>
          <a:bodyPr/>
          <a:lstStyle/>
          <a:p>
            <a:r>
              <a:rPr lang="de-DE" sz="3600" b="1" dirty="0"/>
              <a:t>Lernberater/Lernberaterin …</a:t>
            </a:r>
          </a:p>
        </p:txBody>
      </p:sp>
      <p:sp>
        <p:nvSpPr>
          <p:cNvPr id="3" name="Textplatzhalter 2">
            <a:extLst>
              <a:ext uri="{FF2B5EF4-FFF2-40B4-BE49-F238E27FC236}">
                <a16:creationId xmlns:a16="http://schemas.microsoft.com/office/drawing/2014/main" id="{7899CBFE-12F5-46C3-994A-B69AE6E646E9}"/>
              </a:ext>
            </a:extLst>
          </p:cNvPr>
          <p:cNvSpPr>
            <a:spLocks noGrp="1"/>
          </p:cNvSpPr>
          <p:nvPr>
            <p:ph type="body" idx="4294967295"/>
          </p:nvPr>
        </p:nvSpPr>
        <p:spPr>
          <a:xfrm>
            <a:off x="407520" y="1082675"/>
            <a:ext cx="11374438" cy="4692650"/>
          </a:xfrm>
          <a:prstGeom prst="rect">
            <a:avLst/>
          </a:prstGeom>
        </p:spPr>
        <p:txBody>
          <a:bodyPr/>
          <a:lstStyle/>
          <a:p>
            <a:pPr marL="109728" indent="0">
              <a:lnSpc>
                <a:spcPct val="150000"/>
              </a:lnSpc>
              <a:buNone/>
            </a:pPr>
            <a:r>
              <a:rPr lang="de-DE" sz="2000" b="1" dirty="0"/>
              <a:t>Mögliche Aufgaben:</a:t>
            </a:r>
          </a:p>
          <a:p>
            <a:pPr>
              <a:lnSpc>
                <a:spcPct val="150000"/>
              </a:lnSpc>
            </a:pPr>
            <a:r>
              <a:rPr lang="de-DE" sz="2000" dirty="0"/>
              <a:t>… sichtet den mitgelieferten Entwicklungsstand der Lernenden seiner/ihrer Beratungsgruppe.</a:t>
            </a:r>
          </a:p>
          <a:p>
            <a:pPr>
              <a:lnSpc>
                <a:spcPct val="150000"/>
              </a:lnSpc>
            </a:pPr>
            <a:r>
              <a:rPr lang="de-DE" sz="2000" dirty="0"/>
              <a:t>… bespricht den Entwicklungsstand mit der Schulsozialarbeit und der </a:t>
            </a:r>
            <a:r>
              <a:rPr lang="de-DE" sz="2000" dirty="0" err="1"/>
              <a:t>AVdual</a:t>
            </a:r>
            <a:r>
              <a:rPr lang="de-DE" sz="2000" dirty="0"/>
              <a:t>-Begleitung.</a:t>
            </a:r>
          </a:p>
          <a:p>
            <a:pPr>
              <a:lnSpc>
                <a:spcPct val="150000"/>
              </a:lnSpc>
            </a:pPr>
            <a:r>
              <a:rPr lang="de-DE" sz="2000" dirty="0"/>
              <a:t>… reflektiert die Ergebnisse mit den Lernenden seiner/ihrer Beratungsgruppe im Rahmen der Lernberatung und/oder im Rahmen des Zielvereinbarungsgesprächs.</a:t>
            </a:r>
          </a:p>
          <a:p>
            <a:pPr>
              <a:lnSpc>
                <a:spcPct val="150000"/>
              </a:lnSpc>
            </a:pPr>
            <a:r>
              <a:rPr lang="de-DE" sz="2000" dirty="0"/>
              <a:t>… wählt gezielt individuelle Förderaufgaben für die Lernenden seiner/ihrer Beratungsgruppe aus.</a:t>
            </a:r>
          </a:p>
          <a:p>
            <a:pPr>
              <a:lnSpc>
                <a:spcPct val="150000"/>
              </a:lnSpc>
            </a:pPr>
            <a:r>
              <a:rPr lang="de-DE" sz="2000" dirty="0"/>
              <a:t>… teilt die Ergebnisse und die Erfahrungen mit dem Klassenteam.</a:t>
            </a:r>
          </a:p>
          <a:p>
            <a:endParaRPr lang="de-DE" dirty="0"/>
          </a:p>
        </p:txBody>
      </p:sp>
      <p:pic>
        <p:nvPicPr>
          <p:cNvPr id="4" name="Folie 9 (Bounce) (Bounce) [2026-07-08 121815]">
            <a:hlinkClick r:id="" action="ppaction://media"/>
            <a:extLst>
              <a:ext uri="{FF2B5EF4-FFF2-40B4-BE49-F238E27FC236}">
                <a16:creationId xmlns:a16="http://schemas.microsoft.com/office/drawing/2014/main" id="{67C86403-0EB1-69B7-349A-4C85EE9D2B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1403350"/>
            <a:ext cx="406400" cy="406400"/>
          </a:xfrm>
          <a:prstGeom prst="rect">
            <a:avLst/>
          </a:prstGeom>
        </p:spPr>
      </p:pic>
    </p:spTree>
    <p:extLst>
      <p:ext uri="{BB962C8B-B14F-4D97-AF65-F5344CB8AC3E}">
        <p14:creationId xmlns:p14="http://schemas.microsoft.com/office/powerpoint/2010/main" val="337559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06033874-F99E-F424-55E6-AED2AA87312F}"/>
              </a:ext>
            </a:extLst>
          </p:cNvPr>
          <p:cNvSpPr txBox="1">
            <a:spLocks noGrp="1"/>
          </p:cNvSpPr>
          <p:nvPr>
            <p:ph type="title"/>
          </p:nvPr>
        </p:nvSpPr>
        <p:spPr>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b="1" kern="1200" spc="0" baseline="0">
                <a:solidFill>
                  <a:schemeClr val="tx1"/>
                </a:solidFill>
                <a:latin typeface="+mj-lt"/>
                <a:ea typeface="+mj-ea"/>
                <a:cs typeface="+mj-cs"/>
              </a:defRPr>
            </a:lvl1pPr>
          </a:lstStyle>
          <a:p>
            <a:r>
              <a:rPr lang="de-DE" dirty="0"/>
              <a:t>Fortbildungskonzeption BO am ZSL</a:t>
            </a:r>
          </a:p>
        </p:txBody>
      </p:sp>
      <p:pic>
        <p:nvPicPr>
          <p:cNvPr id="2" name="Grafik 1" descr="Grafik eines stilisierten Baumes mit Wurzeln und Ästen als Symbol für ein gestuftes Fortbildungsangebot in der Beruflichen Orientierung.  Die Wurzeln sind mit „BO Basis“, der Stamm und die Äste mit „BO Intensiv“ und die oberen Äste samt Blätter mit „BO Plus“ beschriftet. ">
            <a:hlinkClick r:id="rId3"/>
            <a:extLst>
              <a:ext uri="{FF2B5EF4-FFF2-40B4-BE49-F238E27FC236}">
                <a16:creationId xmlns:a16="http://schemas.microsoft.com/office/drawing/2014/main" id="{AD6F035E-0CBA-FD70-1F84-AE536BE5CD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8443" y="1575101"/>
            <a:ext cx="4897557" cy="3707798"/>
          </a:xfrm>
          <a:prstGeom prst="rect">
            <a:avLst/>
          </a:prstGeom>
        </p:spPr>
      </p:pic>
      <p:sp>
        <p:nvSpPr>
          <p:cNvPr id="20" name="Textfeld 19" descr="Link, der zu der Website des ZSLs führt, auf welcher die Fortbildungskonzeption BO näher erläutert wird.">
            <a:extLst>
              <a:ext uri="{FF2B5EF4-FFF2-40B4-BE49-F238E27FC236}">
                <a16:creationId xmlns:a16="http://schemas.microsoft.com/office/drawing/2014/main" id="{FE98E650-654F-5294-AD41-EAF7C04D9267}"/>
              </a:ext>
            </a:extLst>
          </p:cNvPr>
          <p:cNvSpPr txBox="1"/>
          <p:nvPr/>
        </p:nvSpPr>
        <p:spPr>
          <a:xfrm>
            <a:off x="7136532" y="3869284"/>
            <a:ext cx="3816423" cy="584775"/>
          </a:xfrm>
          <a:prstGeom prst="rect">
            <a:avLst/>
          </a:prstGeom>
          <a:noFill/>
        </p:spPr>
        <p:txBody>
          <a:bodyPr wrap="square">
            <a:spAutoFit/>
          </a:bodyPr>
          <a:lstStyle/>
          <a:p>
            <a:pPr algn="ctr"/>
            <a:r>
              <a:rPr lang="de-DE" sz="1600" dirty="0">
                <a:solidFill>
                  <a:srgbClr val="0070C0"/>
                </a:solidFill>
                <a:hlinkClick r:id="rId3">
                  <a:extLst>
                    <a:ext uri="{A12FA001-AC4F-418D-AE19-62706E023703}">
                      <ahyp:hlinkClr xmlns:ahyp="http://schemas.microsoft.com/office/drawing/2018/hyperlinkcolor" val="tx"/>
                    </a:ext>
                  </a:extLst>
                </a:hlinkClick>
              </a:rPr>
              <a:t>https://bo.zsl-bw.de/,Lde/Startseite/Fortbildung </a:t>
            </a:r>
            <a:endParaRPr lang="de-DE" sz="1600" dirty="0">
              <a:solidFill>
                <a:srgbClr val="0070C0"/>
              </a:solidFill>
            </a:endParaRPr>
          </a:p>
        </p:txBody>
      </p:sp>
      <p:sp>
        <p:nvSpPr>
          <p:cNvPr id="25" name="Textfeld 24">
            <a:extLst>
              <a:ext uri="{FF2B5EF4-FFF2-40B4-BE49-F238E27FC236}">
                <a16:creationId xmlns:a16="http://schemas.microsoft.com/office/drawing/2014/main" id="{C90CD909-3B4F-DEBA-13F8-3A8FE7E3C973}"/>
              </a:ext>
              <a:ext uri="{C183D7F6-B498-43B3-948B-1728B52AA6E4}">
                <adec:decorative xmlns:adec="http://schemas.microsoft.com/office/drawing/2017/decorative" val="1"/>
              </a:ext>
            </a:extLst>
          </p:cNvPr>
          <p:cNvSpPr txBox="1"/>
          <p:nvPr/>
        </p:nvSpPr>
        <p:spPr>
          <a:xfrm>
            <a:off x="13139643" y="4383379"/>
            <a:ext cx="1172368" cy="217516"/>
          </a:xfrm>
          <a:prstGeom prst="rect">
            <a:avLst/>
          </a:prstGeom>
          <a:noFill/>
        </p:spPr>
        <p:txBody>
          <a:bodyPr wrap="square" rtlCol="0">
            <a:spAutoFit/>
          </a:bodyPr>
          <a:lstStyle/>
          <a:p>
            <a:endParaRPr lang="de-DE" dirty="0"/>
          </a:p>
        </p:txBody>
      </p:sp>
      <p:pic>
        <p:nvPicPr>
          <p:cNvPr id="3" name="Grafik 2" descr="QR-Code, der zu der Website des ZSLs führt, auf welcher die Fortbildungskonzeption BO näher erläutert wird.">
            <a:extLst>
              <a:ext uri="{FF2B5EF4-FFF2-40B4-BE49-F238E27FC236}">
                <a16:creationId xmlns:a16="http://schemas.microsoft.com/office/drawing/2014/main" id="{64495E2F-C487-9984-4A8C-4E9FB42FB29C}"/>
              </a:ext>
            </a:extLst>
          </p:cNvPr>
          <p:cNvPicPr>
            <a:picLocks noChangeAspect="1"/>
          </p:cNvPicPr>
          <p:nvPr/>
        </p:nvPicPr>
        <p:blipFill>
          <a:blip r:embed="rId5">
            <a:extLst>
              <a:ext uri="{28A0092B-C50C-407E-A947-70E740481C1C}">
                <a14:useLocalDpi xmlns:a14="http://schemas.microsoft.com/office/drawing/2010/main" val="0"/>
              </a:ext>
            </a:extLst>
          </a:blip>
          <a:srcRect b="5527"/>
          <a:stretch/>
        </p:blipFill>
        <p:spPr>
          <a:xfrm>
            <a:off x="8092094" y="1814880"/>
            <a:ext cx="1905301" cy="1800000"/>
          </a:xfrm>
          <a:prstGeom prst="rect">
            <a:avLst/>
          </a:prstGeom>
        </p:spPr>
      </p:pic>
    </p:spTree>
    <p:extLst>
      <p:ext uri="{BB962C8B-B14F-4D97-AF65-F5344CB8AC3E}">
        <p14:creationId xmlns:p14="http://schemas.microsoft.com/office/powerpoint/2010/main" val="541639971"/>
      </p:ext>
    </p:extLst>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06033874-F99E-F424-55E6-AED2AA87312F}"/>
              </a:ext>
            </a:extLst>
          </p:cNvPr>
          <p:cNvSpPr txBox="1">
            <a:spLocks noGrp="1"/>
          </p:cNvSpPr>
          <p:nvPr>
            <p:ph type="title"/>
          </p:nvPr>
        </p:nvSpPr>
        <p:spPr>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b="1" kern="1200" spc="0" baseline="0">
                <a:solidFill>
                  <a:schemeClr val="tx1"/>
                </a:solidFill>
                <a:latin typeface="+mj-lt"/>
                <a:ea typeface="+mj-ea"/>
                <a:cs typeface="+mj-cs"/>
              </a:defRPr>
            </a:lvl1pPr>
          </a:lstStyle>
          <a:p>
            <a:r>
              <a:rPr lang="de-DE" dirty="0"/>
              <a:t>Fortbildungskonzeption BO</a:t>
            </a:r>
            <a:r>
              <a:rPr lang="de-DE" i="1" dirty="0"/>
              <a:t>aktiv</a:t>
            </a:r>
            <a:r>
              <a:rPr lang="de-DE" dirty="0"/>
              <a:t> am ZSL</a:t>
            </a:r>
          </a:p>
        </p:txBody>
      </p:sp>
      <p:pic>
        <p:nvPicPr>
          <p:cNvPr id="9" name="Grafik 8" descr="Logo von „BOaktiv“ mit dem Schriftzug „auf Deinem Weg in den Beruf“. Links befindet sich ein kreisförmiges, mehrfarbiges Segmentdesign in Blau-, Türkis-, Grün-, Gelb-, Lila- und Pinktönen, welche den Farben der Kompetenzbereichen entsprechen.  „BO“ ist fett gedruckt, „aktiv“ in kursiver Schrift dargestellt.">
            <a:extLst>
              <a:ext uri="{FF2B5EF4-FFF2-40B4-BE49-F238E27FC236}">
                <a16:creationId xmlns:a16="http://schemas.microsoft.com/office/drawing/2014/main" id="{919E9BB9-3B8B-F72B-9A6F-34AE52E50AE6}"/>
              </a:ext>
            </a:extLst>
          </p:cNvPr>
          <p:cNvPicPr>
            <a:picLocks noChangeAspect="1"/>
          </p:cNvPicPr>
          <p:nvPr/>
        </p:nvPicPr>
        <p:blipFill>
          <a:blip r:embed="rId3" cstate="print">
            <a:extLst>
              <a:ext uri="{28A0092B-C50C-407E-A947-70E740481C1C}">
                <a14:useLocalDpi xmlns:a14="http://schemas.microsoft.com/office/drawing/2010/main" val="0"/>
              </a:ext>
            </a:extLst>
          </a:blip>
          <a:srcRect l="24226" t="21017" r="20531" b="21410"/>
          <a:stretch/>
        </p:blipFill>
        <p:spPr>
          <a:xfrm>
            <a:off x="1306559" y="1446856"/>
            <a:ext cx="5655481" cy="3315282"/>
          </a:xfrm>
          <a:prstGeom prst="rect">
            <a:avLst/>
          </a:prstGeom>
        </p:spPr>
      </p:pic>
      <p:pic>
        <p:nvPicPr>
          <p:cNvPr id="6" name="Picture 2" descr="QR-Code, der zu den Fortbildungsangeboten für BOaktiv führt.">
            <a:extLst>
              <a:ext uri="{FF2B5EF4-FFF2-40B4-BE49-F238E27FC236}">
                <a16:creationId xmlns:a16="http://schemas.microsoft.com/office/drawing/2014/main" id="{65FE4B4C-C2B3-E2EB-07D3-2894AF9182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8713" y="1818644"/>
            <a:ext cx="1854379" cy="1854379"/>
          </a:xfrm>
          <a:prstGeom prst="rect">
            <a:avLst/>
          </a:prstGeom>
          <a:noFill/>
          <a:extLst>
            <a:ext uri="{909E8E84-426E-40DD-AFC4-6F175D3DCCD1}">
              <a14:hiddenFill xmlns:a14="http://schemas.microsoft.com/office/drawing/2010/main">
                <a:solidFill>
                  <a:srgbClr val="FFFFFF"/>
                </a:solidFill>
              </a14:hiddenFill>
            </a:ext>
          </a:extLst>
        </p:spPr>
      </p:pic>
      <p:sp>
        <p:nvSpPr>
          <p:cNvPr id="25" name="Textfeld 24">
            <a:extLst>
              <a:ext uri="{FF2B5EF4-FFF2-40B4-BE49-F238E27FC236}">
                <a16:creationId xmlns:a16="http://schemas.microsoft.com/office/drawing/2014/main" id="{C90CD909-3B4F-DEBA-13F8-3A8FE7E3C973}"/>
              </a:ext>
              <a:ext uri="{C183D7F6-B498-43B3-948B-1728B52AA6E4}">
                <adec:decorative xmlns:adec="http://schemas.microsoft.com/office/drawing/2017/decorative" val="1"/>
              </a:ext>
            </a:extLst>
          </p:cNvPr>
          <p:cNvSpPr txBox="1"/>
          <p:nvPr/>
        </p:nvSpPr>
        <p:spPr>
          <a:xfrm>
            <a:off x="13139643" y="4383379"/>
            <a:ext cx="1172368" cy="217516"/>
          </a:xfrm>
          <a:prstGeom prst="rect">
            <a:avLst/>
          </a:prstGeom>
          <a:noFill/>
        </p:spPr>
        <p:txBody>
          <a:bodyPr wrap="square" rtlCol="0">
            <a:spAutoFit/>
          </a:bodyPr>
          <a:lstStyle/>
          <a:p>
            <a:endParaRPr lang="de-DE" dirty="0"/>
          </a:p>
        </p:txBody>
      </p:sp>
      <p:sp>
        <p:nvSpPr>
          <p:cNvPr id="5" name="Textfeld 4" descr="Link, der zu den Fortbildungsangeboten für BOaktiv führt. ">
            <a:extLst>
              <a:ext uri="{FF2B5EF4-FFF2-40B4-BE49-F238E27FC236}">
                <a16:creationId xmlns:a16="http://schemas.microsoft.com/office/drawing/2014/main" id="{94887F4C-8179-D29A-A496-89709F2ED689}"/>
              </a:ext>
            </a:extLst>
          </p:cNvPr>
          <p:cNvSpPr txBox="1"/>
          <p:nvPr/>
        </p:nvSpPr>
        <p:spPr>
          <a:xfrm>
            <a:off x="8179353" y="3862692"/>
            <a:ext cx="1386673" cy="338554"/>
          </a:xfrm>
          <a:prstGeom prst="rect">
            <a:avLst/>
          </a:prstGeom>
          <a:noFill/>
        </p:spPr>
        <p:txBody>
          <a:bodyPr wrap="square">
            <a:spAutoFit/>
          </a:bodyPr>
          <a:lstStyle/>
          <a:p>
            <a:r>
              <a:rPr lang="de-DE" sz="1600" dirty="0">
                <a:hlinkClick r:id="rId5"/>
              </a:rPr>
              <a:t>LFB-Online</a:t>
            </a:r>
            <a:endParaRPr lang="de-DE" sz="1600" dirty="0"/>
          </a:p>
        </p:txBody>
      </p:sp>
    </p:spTree>
    <p:extLst>
      <p:ext uri="{BB962C8B-B14F-4D97-AF65-F5344CB8AC3E}">
        <p14:creationId xmlns:p14="http://schemas.microsoft.com/office/powerpoint/2010/main" val="388202896"/>
      </p:ext>
    </p:extLst>
  </p:cSld>
  <p:clrMapOvr>
    <a:masterClrMapping/>
  </p:clrMapOvr>
  <mc:AlternateContent xmlns:mc="http://schemas.openxmlformats.org/markup-compatibility/2006" xmlns:p14="http://schemas.microsoft.com/office/powerpoint/2010/main">
    <mc:Choice Requires="p14">
      <p:transition spd="slow" p14:dur="2000" advTm="4500"/>
    </mc:Choice>
    <mc:Fallback xmlns="">
      <p:transition spd="slow" advTm="45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ihandform: Form 2" descr="Gelbe Folie, mit mittig platzierten, schwarzem Schriftzug: Viel Erfolg.">
            <a:extLst>
              <a:ext uri="{FF2B5EF4-FFF2-40B4-BE49-F238E27FC236}">
                <a16:creationId xmlns:a16="http://schemas.microsoft.com/office/drawing/2014/main" id="{B18EB01D-418D-D7D6-BFB6-B5C002218B80}"/>
              </a:ext>
            </a:extLst>
          </p:cNvPr>
          <p:cNvSpPr/>
          <p:nvPr/>
        </p:nvSpPr>
        <p:spPr>
          <a:xfrm>
            <a:off x="-3239729" y="-3458497"/>
            <a:ext cx="18671458" cy="13774993"/>
          </a:xfrm>
          <a:custGeom>
            <a:avLst/>
            <a:gdLst>
              <a:gd name="connsiteX0" fmla="*/ 0 w 2314811"/>
              <a:gd name="connsiteY0" fmla="*/ 1193996 h 2387991"/>
              <a:gd name="connsiteX1" fmla="*/ 1157406 w 2314811"/>
              <a:gd name="connsiteY1" fmla="*/ 0 h 2387991"/>
              <a:gd name="connsiteX2" fmla="*/ 2314812 w 2314811"/>
              <a:gd name="connsiteY2" fmla="*/ 1193996 h 2387991"/>
              <a:gd name="connsiteX3" fmla="*/ 1157406 w 2314811"/>
              <a:gd name="connsiteY3" fmla="*/ 2387992 h 2387991"/>
              <a:gd name="connsiteX4" fmla="*/ 0 w 2314811"/>
              <a:gd name="connsiteY4" fmla="*/ 1193996 h 2387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811" h="2387991">
                <a:moveTo>
                  <a:pt x="0" y="1193996"/>
                </a:moveTo>
                <a:cubicBezTo>
                  <a:pt x="0" y="534570"/>
                  <a:pt x="518188" y="0"/>
                  <a:pt x="1157406" y="0"/>
                </a:cubicBezTo>
                <a:cubicBezTo>
                  <a:pt x="1796624" y="0"/>
                  <a:pt x="2314812" y="534570"/>
                  <a:pt x="2314812" y="1193996"/>
                </a:cubicBezTo>
                <a:cubicBezTo>
                  <a:pt x="2314812" y="1853422"/>
                  <a:pt x="1796624" y="2387992"/>
                  <a:pt x="1157406" y="2387992"/>
                </a:cubicBezTo>
                <a:cubicBezTo>
                  <a:pt x="518188" y="2387992"/>
                  <a:pt x="0" y="1853422"/>
                  <a:pt x="0" y="1193996"/>
                </a:cubicBezTo>
                <a:close/>
              </a:path>
            </a:pathLst>
          </a:custGeom>
          <a:solidFill>
            <a:schemeClr val="accent1"/>
          </a:solidFill>
          <a:ln>
            <a:noFill/>
          </a:ln>
          <a:effectLst>
            <a:softEdge rad="12700"/>
          </a:effectLst>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59316" tIns="370033" rIns="359316" bIns="370033" numCol="1" spcCol="1270" anchor="ctr" anchorCtr="0">
            <a:noAutofit/>
          </a:bodyPr>
          <a:lstStyle/>
          <a:p>
            <a:pPr marL="0" lvl="0" indent="0" algn="ctr" defTabSz="711200">
              <a:lnSpc>
                <a:spcPct val="90000"/>
              </a:lnSpc>
              <a:spcBef>
                <a:spcPct val="0"/>
              </a:spcBef>
              <a:spcAft>
                <a:spcPct val="35000"/>
              </a:spcAft>
              <a:buNone/>
            </a:pPr>
            <a:r>
              <a:rPr lang="de-DE" sz="5000" b="1" kern="1200" dirty="0">
                <a:solidFill>
                  <a:schemeClr val="tx1"/>
                </a:solidFill>
              </a:rPr>
              <a:t>Viel Erfolg!</a:t>
            </a:r>
          </a:p>
        </p:txBody>
      </p:sp>
    </p:spTree>
    <p:extLst>
      <p:ext uri="{BB962C8B-B14F-4D97-AF65-F5344CB8AC3E}">
        <p14:creationId xmlns:p14="http://schemas.microsoft.com/office/powerpoint/2010/main" val="108999815"/>
      </p:ext>
    </p:extLst>
  </p:cSld>
  <p:clrMapOvr>
    <a:masterClrMapping/>
  </p:clrMapOvr>
  <mc:AlternateContent xmlns:mc="http://schemas.openxmlformats.org/markup-compatibility/2006" xmlns:p14="http://schemas.microsoft.com/office/powerpoint/2010/main">
    <mc:Choice Requires="p14">
      <p:transition spd="slow" p14:dur="1500" advClick="0" advTm="3000">
        <p:circle/>
      </p:transition>
    </mc:Choice>
    <mc:Fallback xmlns="">
      <p:transition spd="slow" advClick="0" advTm="3000">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C7A4A-F08B-1F61-BE23-9991741544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78E2C8-0AB9-BABD-6FB3-6350B22E84EC}"/>
              </a:ext>
            </a:extLst>
          </p:cNvPr>
          <p:cNvSpPr>
            <a:spLocks noGrp="1"/>
          </p:cNvSpPr>
          <p:nvPr>
            <p:ph type="title"/>
          </p:nvPr>
        </p:nvSpPr>
        <p:spPr>
          <a:xfrm>
            <a:off x="235918" y="332656"/>
            <a:ext cx="5471344" cy="936104"/>
          </a:xfrm>
        </p:spPr>
        <p:txBody>
          <a:bodyPr/>
          <a:lstStyle/>
          <a:p>
            <a:r>
              <a:rPr lang="de-DE" sz="1800" dirty="0">
                <a:latin typeface="+mn-lt"/>
              </a:rPr>
              <a:t>BO</a:t>
            </a:r>
            <a:r>
              <a:rPr lang="de-DE" sz="1800" i="1" dirty="0">
                <a:latin typeface="+mn-lt"/>
              </a:rPr>
              <a:t>aktiv</a:t>
            </a:r>
            <a:endParaRPr lang="de-DE" sz="1800" dirty="0">
              <a:latin typeface="+mn-lt"/>
            </a:endParaRPr>
          </a:p>
        </p:txBody>
      </p:sp>
      <p:sp>
        <p:nvSpPr>
          <p:cNvPr id="3" name="Untertitel 2">
            <a:extLst>
              <a:ext uri="{FF2B5EF4-FFF2-40B4-BE49-F238E27FC236}">
                <a16:creationId xmlns:a16="http://schemas.microsoft.com/office/drawing/2014/main" id="{59CB3824-4B81-8A3C-3110-AA8B6EE85665}"/>
              </a:ext>
            </a:extLst>
          </p:cNvPr>
          <p:cNvSpPr>
            <a:spLocks noGrp="1"/>
          </p:cNvSpPr>
          <p:nvPr>
            <p:ph type="subTitle" idx="1"/>
          </p:nvPr>
        </p:nvSpPr>
        <p:spPr>
          <a:xfrm>
            <a:off x="212532" y="980728"/>
            <a:ext cx="5688632" cy="1296144"/>
          </a:xfrm>
        </p:spPr>
        <p:txBody>
          <a:bodyPr/>
          <a:lstStyle/>
          <a:p>
            <a:r>
              <a:rPr lang="de-DE" sz="3600" dirty="0"/>
              <a:t>Reflexion</a:t>
            </a:r>
          </a:p>
        </p:txBody>
      </p:sp>
      <p:grpSp>
        <p:nvGrpSpPr>
          <p:cNvPr id="9" name="Gruppieren 8" descr="Logo von „BOaktiv“ mit dem Schriftzug „auf Deinem Weg in den Beruf“. Links befindet sich ein kreisförmiges, mehrfarbiges Segmentdesign in Blau-, Türkis-, Grün-, Gelb-, Lila- und Pinktönen, welche den Farben der Kompetenzbereichen entsprechen.  „BO“ ist fett gedruckt, „aktiv“ in kursiver Schrift dargestellt.">
            <a:extLst>
              <a:ext uri="{FF2B5EF4-FFF2-40B4-BE49-F238E27FC236}">
                <a16:creationId xmlns:a16="http://schemas.microsoft.com/office/drawing/2014/main" id="{B0289583-77D9-636B-C2A4-C87D2DC7896A}"/>
              </a:ext>
            </a:extLst>
          </p:cNvPr>
          <p:cNvGrpSpPr/>
          <p:nvPr/>
        </p:nvGrpSpPr>
        <p:grpSpPr>
          <a:xfrm>
            <a:off x="6100336" y="-27384"/>
            <a:ext cx="6260360" cy="6895842"/>
            <a:chOff x="6100336" y="-27384"/>
            <a:chExt cx="6260360" cy="6895842"/>
          </a:xfrm>
        </p:grpSpPr>
        <p:grpSp>
          <p:nvGrpSpPr>
            <p:cNvPr id="8" name="Gruppieren 7">
              <a:extLst>
                <a:ext uri="{FF2B5EF4-FFF2-40B4-BE49-F238E27FC236}">
                  <a16:creationId xmlns:a16="http://schemas.microsoft.com/office/drawing/2014/main" id="{1FA87BC8-8416-54C1-74BB-71F2FB78970F}"/>
                </a:ext>
              </a:extLst>
            </p:cNvPr>
            <p:cNvGrpSpPr/>
            <p:nvPr/>
          </p:nvGrpSpPr>
          <p:grpSpPr>
            <a:xfrm>
              <a:off x="6100336" y="-27384"/>
              <a:ext cx="6260360" cy="6895842"/>
              <a:chOff x="6096000" y="0"/>
              <a:chExt cx="6096000" cy="6858000"/>
            </a:xfrm>
          </p:grpSpPr>
          <p:sp>
            <p:nvSpPr>
              <p:cNvPr id="6" name="Rechteck 5">
                <a:extLst>
                  <a:ext uri="{FF2B5EF4-FFF2-40B4-BE49-F238E27FC236}">
                    <a16:creationId xmlns:a16="http://schemas.microsoft.com/office/drawing/2014/main" id="{88824C2F-CF18-F359-259A-222794BF58B2}"/>
                  </a:ext>
                </a:extLst>
              </p:cNvPr>
              <p:cNvSpPr/>
              <p:nvPr/>
            </p:nvSpPr>
            <p:spPr>
              <a:xfrm>
                <a:off x="609600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8A26F65-84A6-063C-DDA0-753784301739}"/>
                  </a:ext>
                </a:extLst>
              </p:cNvPr>
              <p:cNvPicPr>
                <a:picLocks noChangeAspect="1"/>
              </p:cNvPicPr>
              <p:nvPr/>
            </p:nvPicPr>
            <p:blipFill>
              <a:blip r:embed="rId2"/>
              <a:stretch>
                <a:fillRect/>
              </a:stretch>
            </p:blipFill>
            <p:spPr>
              <a:xfrm>
                <a:off x="7253287" y="2276872"/>
                <a:ext cx="3781425" cy="2114550"/>
              </a:xfrm>
              <a:prstGeom prst="rect">
                <a:avLst/>
              </a:prstGeom>
            </p:spPr>
          </p:pic>
        </p:grpSp>
        <p:pic>
          <p:nvPicPr>
            <p:cNvPr id="10" name="Grafik 9">
              <a:extLst>
                <a:ext uri="{FF2B5EF4-FFF2-40B4-BE49-F238E27FC236}">
                  <a16:creationId xmlns:a16="http://schemas.microsoft.com/office/drawing/2014/main" id="{233144B4-515E-1174-7B0C-7C9EE812C761}"/>
                </a:ext>
              </a:extLst>
            </p:cNvPr>
            <p:cNvPicPr>
              <a:picLocks noChangeAspect="1"/>
            </p:cNvPicPr>
            <p:nvPr/>
          </p:nvPicPr>
          <p:blipFill>
            <a:blip r:embed="rId3" cstate="print">
              <a:extLst>
                <a:ext uri="{28A0092B-C50C-407E-A947-70E740481C1C}">
                  <a14:useLocalDpi xmlns:a14="http://schemas.microsoft.com/office/drawing/2010/main" val="0"/>
                </a:ext>
              </a:extLst>
            </a:blip>
            <a:srcRect l="24226" t="21017" r="20531" b="21410"/>
            <a:stretch/>
          </p:blipFill>
          <p:spPr>
            <a:xfrm>
              <a:off x="6536519" y="1553878"/>
              <a:ext cx="5655481" cy="3315282"/>
            </a:xfrm>
            <a:prstGeom prst="rect">
              <a:avLst/>
            </a:prstGeom>
          </p:spPr>
        </p:pic>
      </p:grpSp>
    </p:spTree>
    <p:extLst>
      <p:ext uri="{BB962C8B-B14F-4D97-AF65-F5344CB8AC3E}">
        <p14:creationId xmlns:p14="http://schemas.microsoft.com/office/powerpoint/2010/main" val="533390359"/>
      </p:ext>
    </p:extLst>
  </p:cSld>
  <p:clrMapOvr>
    <a:masterClrMapping/>
  </p:clrMapOvr>
  <p:transition spd="slow">
    <p:push/>
  </p:transition>
</p:sld>
</file>

<file path=ppt/theme/theme1.xml><?xml version="1.0" encoding="utf-8"?>
<a:theme xmlns:a="http://schemas.openxmlformats.org/drawingml/2006/main" name="Office">
  <a:themeElements>
    <a:clrScheme name="Baden Wuerttemberg - Farben">
      <a:dk1>
        <a:srgbClr val="2A2623"/>
      </a:dk1>
      <a:lt1>
        <a:srgbClr val="FFFFFF"/>
      </a:lt1>
      <a:dk2>
        <a:srgbClr val="44546A"/>
      </a:dk2>
      <a:lt2>
        <a:srgbClr val="D7D2D1"/>
      </a:lt2>
      <a:accent1>
        <a:srgbClr val="FFFC00"/>
      </a:accent1>
      <a:accent2>
        <a:srgbClr val="D7D2D1"/>
      </a:accent2>
      <a:accent3>
        <a:srgbClr val="817C7C"/>
      </a:accent3>
      <a:accent4>
        <a:srgbClr val="2A2623"/>
      </a:accent4>
      <a:accent5>
        <a:srgbClr val="0DAAD5"/>
      </a:accent5>
      <a:accent6>
        <a:srgbClr val="136A8D"/>
      </a:accent6>
      <a:hlink>
        <a:srgbClr val="0563C1"/>
      </a:hlink>
      <a:folHlink>
        <a:srgbClr val="954F72"/>
      </a:folHlink>
    </a:clrScheme>
    <a:fontScheme name="Baden Württemberg - Schriften">
      <a:majorFont>
        <a:latin typeface="BaWue Serif"/>
        <a:ea typeface=""/>
        <a:cs typeface=""/>
      </a:majorFont>
      <a:minorFont>
        <a:latin typeface="BaWue San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extLst>
    <a:ext uri="{05A4C25C-085E-4340-85A3-A5531E510DB2}">
      <thm15:themeFamily xmlns:thm15="http://schemas.microsoft.com/office/thememl/2012/main" name="ZSL-PPP-Vorlage-2025.pptx" id="{08765E40-69FE-43B2-8C08-C2411D20A1A5}" vid="{FD15A35C-4D9B-4D22-AE28-2BD56C9285C3}"/>
    </a:ext>
  </a:ext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12D8A4C73360C4BBC28D055B5A95B22" ma:contentTypeVersion="12" ma:contentTypeDescription="Ein neues Dokument erstellen." ma:contentTypeScope="" ma:versionID="b71de7b358e81cc3ab22d123c6148ab4">
  <xsd:schema xmlns:xsd="http://www.w3.org/2001/XMLSchema" xmlns:xs="http://www.w3.org/2001/XMLSchema" xmlns:p="http://schemas.microsoft.com/office/2006/metadata/properties" xmlns:ns3="531f7e3a-7e4f-4a0b-8f69-7e72683cd8c4" targetNamespace="http://schemas.microsoft.com/office/2006/metadata/properties" ma:root="true" ma:fieldsID="47e77a89e0a92887f1c94a2d3e8f6163" ns3:_="">
    <xsd:import namespace="531f7e3a-7e4f-4a0b-8f69-7e72683cd8c4"/>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f7e3a-7e4f-4a0b-8f69-7e72683cd8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31f7e3a-7e4f-4a0b-8f69-7e72683cd8c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2A5309-4A59-4EE6-90BE-2ADB47601A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1f7e3a-7e4f-4a0b-8f69-7e72683cd8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1912F1-908A-40C0-BE00-9C10E6A38690}">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531f7e3a-7e4f-4a0b-8f69-7e72683cd8c4"/>
    <ds:schemaRef ds:uri="http://www.w3.org/XML/1998/namespace"/>
    <ds:schemaRef ds:uri="http://purl.org/dc/dcmitype/"/>
  </ds:schemaRefs>
</ds:datastoreItem>
</file>

<file path=customXml/itemProps3.xml><?xml version="1.0" encoding="utf-8"?>
<ds:datastoreItem xmlns:ds="http://schemas.openxmlformats.org/officeDocument/2006/customXml" ds:itemID="{D973D2BB-021B-4236-B4D3-4E041E2AA1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ZSL-PPP-Vorlage-2025</Template>
  <TotalTime>0</TotalTime>
  <Words>790</Words>
  <Application>Microsoft Office PowerPoint</Application>
  <PresentationFormat>Breitbild</PresentationFormat>
  <Paragraphs>92</Paragraphs>
  <Slides>13</Slides>
  <Notes>10</Notes>
  <HiddenSlides>0</HiddenSlides>
  <MMClips>8</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13</vt:i4>
      </vt:variant>
    </vt:vector>
  </HeadingPairs>
  <TitlesOfParts>
    <vt:vector size="21" baseType="lpstr">
      <vt:lpstr>Arial</vt:lpstr>
      <vt:lpstr>BaWue Sans</vt:lpstr>
      <vt:lpstr>BaWue Sans (Textkörper)</vt:lpstr>
      <vt:lpstr>BaWue Serif</vt:lpstr>
      <vt:lpstr>Calibri</vt:lpstr>
      <vt:lpstr>Times New Roman</vt:lpstr>
      <vt:lpstr>Wingdings</vt:lpstr>
      <vt:lpstr>Office</vt:lpstr>
      <vt:lpstr>PowerPoint-Präsentation</vt:lpstr>
      <vt:lpstr>BOaktiv</vt:lpstr>
      <vt:lpstr>BOaktiv als Schulentwicklungsaufgabe</vt:lpstr>
      <vt:lpstr>Aufgaben und Rollen bei BOaktiv</vt:lpstr>
      <vt:lpstr>Die Schulleitung …</vt:lpstr>
      <vt:lpstr>Die BOaktiv -Beauftragten/-Koordinator:innen …</vt:lpstr>
      <vt:lpstr>Stufen/Klassenteams …</vt:lpstr>
      <vt:lpstr>Die Fachlehrkraft …</vt:lpstr>
      <vt:lpstr>Lernberater/Lernberaterin …</vt:lpstr>
      <vt:lpstr>Fortbildungskonzeption BO am ZSL</vt:lpstr>
      <vt:lpstr>Fortbildungskonzeption BOaktiv am ZSL</vt:lpstr>
      <vt:lpstr>PowerPoint-Präsentation</vt:lpstr>
      <vt:lpstr>BOaktiv</vt:lpstr>
    </vt:vector>
  </TitlesOfParts>
  <Company>BITBW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Land der Kontraste</dc:title>
  <dc:subject/>
  <dc:creator>Belau, Christina (ZSL)</dc:creator>
  <dc:description>Microsoft Office 2016 | PowerPoint</dc:description>
  <cp:lastModifiedBy>Belau, Christina (ZSL)</cp:lastModifiedBy>
  <cp:revision>47</cp:revision>
  <dcterms:created xsi:type="dcterms:W3CDTF">2025-12-05T11:52:00Z</dcterms:created>
  <dcterms:modified xsi:type="dcterms:W3CDTF">2026-10-05T08:04:07Z</dcterms:modified>
  <dc:language>de-DE</dc:language>
  <cp:version>1.0.0</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or">
    <vt:lpwstr>Clemens Morfeld</vt:lpwstr>
  </property>
  <property fmtid="{D5CDD505-2E9C-101B-9397-08002B2CF9AE}" pid="3" name="Build">
    <vt:lpwstr>001-000-002</vt:lpwstr>
  </property>
  <property fmtid="{D5CDD505-2E9C-101B-9397-08002B2CF9AE}" pid="4" name="Erstellt am">
    <vt:lpwstr>15.07.2024</vt:lpwstr>
  </property>
  <property fmtid="{D5CDD505-2E9C-101B-9397-08002B2CF9AE}" pid="5" name="Erstellt von">
    <vt:lpwstr>office implementation | Strichpunkt</vt:lpwstr>
  </property>
  <property fmtid="{D5CDD505-2E9C-101B-9397-08002B2CF9AE}" pid="6" name="Notes">
    <vt:i4>2</vt:i4>
  </property>
  <property fmtid="{D5CDD505-2E9C-101B-9397-08002B2CF9AE}" pid="7" name="PresentationFormat">
    <vt:lpwstr>Breitbild</vt:lpwstr>
  </property>
  <property fmtid="{D5CDD505-2E9C-101B-9397-08002B2CF9AE}" pid="8" name="Slides">
    <vt:i4>32</vt:i4>
  </property>
  <property fmtid="{D5CDD505-2E9C-101B-9397-08002B2CF9AE}" pid="9" name="Stand">
    <vt:lpwstr>18.07.2024</vt:lpwstr>
  </property>
  <property fmtid="{D5CDD505-2E9C-101B-9397-08002B2CF9AE}" pid="10" name="Version">
    <vt:lpwstr>1.0.0</vt:lpwstr>
  </property>
  <property fmtid="{D5CDD505-2E9C-101B-9397-08002B2CF9AE}" pid="11" name="ContentTypeId">
    <vt:lpwstr>0x010100B12D8A4C73360C4BBC28D055B5A95B22</vt:lpwstr>
  </property>
</Properties>
</file>