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0" r:id="rId2"/>
  </p:sldMasterIdLst>
  <p:notesMasterIdLst>
    <p:notesMasterId r:id="rId41"/>
  </p:notesMasterIdLst>
  <p:sldIdLst>
    <p:sldId id="331" r:id="rId3"/>
    <p:sldId id="332" r:id="rId4"/>
    <p:sldId id="272" r:id="rId5"/>
    <p:sldId id="754" r:id="rId6"/>
    <p:sldId id="347" r:id="rId7"/>
    <p:sldId id="781" r:id="rId8"/>
    <p:sldId id="293" r:id="rId9"/>
    <p:sldId id="755" r:id="rId10"/>
    <p:sldId id="756" r:id="rId11"/>
    <p:sldId id="792" r:id="rId12"/>
    <p:sldId id="793" r:id="rId13"/>
    <p:sldId id="766" r:id="rId14"/>
    <p:sldId id="767" r:id="rId15"/>
    <p:sldId id="768" r:id="rId16"/>
    <p:sldId id="770" r:id="rId17"/>
    <p:sldId id="771" r:id="rId18"/>
    <p:sldId id="300" r:id="rId19"/>
    <p:sldId id="288" r:id="rId20"/>
    <p:sldId id="783" r:id="rId21"/>
    <p:sldId id="772" r:id="rId22"/>
    <p:sldId id="775" r:id="rId23"/>
    <p:sldId id="776" r:id="rId24"/>
    <p:sldId id="777" r:id="rId25"/>
    <p:sldId id="780" r:id="rId26"/>
    <p:sldId id="778" r:id="rId27"/>
    <p:sldId id="779" r:id="rId28"/>
    <p:sldId id="784" r:id="rId29"/>
    <p:sldId id="785" r:id="rId30"/>
    <p:sldId id="786" r:id="rId31"/>
    <p:sldId id="787" r:id="rId32"/>
    <p:sldId id="788" r:id="rId33"/>
    <p:sldId id="790" r:id="rId34"/>
    <p:sldId id="789" r:id="rId35"/>
    <p:sldId id="337" r:id="rId36"/>
    <p:sldId id="273" r:id="rId37"/>
    <p:sldId id="355" r:id="rId38"/>
    <p:sldId id="336" r:id="rId39"/>
    <p:sldId id="333" r:id="rId4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dtuVir48r7CtUKUbBxZ9GQ==" hashData="DoR8Lpk35ABrNLRPMa6KrEV+31rdLLLrcEeKOuTwgdXgkcAY0cFkvSOcq/EONdzmFMI5a9OwA6jOv5LQkLz7Q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140" autoAdjust="0"/>
    <p:restoredTop sz="75676" autoAdjust="0"/>
  </p:normalViewPr>
  <p:slideViewPr>
    <p:cSldViewPr showGuides="1">
      <p:cViewPr varScale="1">
        <p:scale>
          <a:sx n="122" d="100"/>
          <a:sy n="122" d="100"/>
        </p:scale>
        <p:origin x="1292" y="72"/>
      </p:cViewPr>
      <p:guideLst/>
    </p:cSldViewPr>
  </p:slideViewPr>
  <p:outlineViewPr>
    <p:cViewPr>
      <p:scale>
        <a:sx n="33" d="100"/>
        <a:sy n="33" d="100"/>
      </p:scale>
      <p:origin x="0" y="-17765"/>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8C7F34-C0DC-4A8C-B1CD-1FE455F268BE}" type="datetimeFigureOut">
              <a:rPr lang="de-DE" smtClean="0"/>
              <a:t>29.09.2026</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B79944-15F2-4C5C-894C-04898C0B6285}" type="slidenum">
              <a:rPr lang="de-DE" smtClean="0"/>
              <a:t>‹Nr.›</a:t>
            </a:fld>
            <a:endParaRPr lang="de-DE" dirty="0"/>
          </a:p>
        </p:txBody>
      </p:sp>
    </p:spTree>
    <p:extLst>
      <p:ext uri="{BB962C8B-B14F-4D97-AF65-F5344CB8AC3E}">
        <p14:creationId xmlns:p14="http://schemas.microsoft.com/office/powerpoint/2010/main" val="306456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1B79944-15F2-4C5C-894C-04898C0B6285}" type="slidenum">
              <a:rPr lang="de-DE" smtClean="0"/>
              <a:t>1</a:t>
            </a:fld>
            <a:endParaRPr lang="de-DE" dirty="0"/>
          </a:p>
        </p:txBody>
      </p:sp>
    </p:spTree>
    <p:extLst>
      <p:ext uri="{BB962C8B-B14F-4D97-AF65-F5344CB8AC3E}">
        <p14:creationId xmlns:p14="http://schemas.microsoft.com/office/powerpoint/2010/main" val="3193847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In </a:t>
            </a:r>
            <a:r>
              <a:rPr lang="en-US" dirty="0" err="1"/>
              <a:t>diesem</a:t>
            </a:r>
            <a:r>
              <a:rPr lang="en-US" dirty="0"/>
              <a:t> Tutorial </a:t>
            </a:r>
            <a:r>
              <a:rPr lang="en-US" dirty="0" err="1"/>
              <a:t>zeigen</a:t>
            </a:r>
            <a:r>
              <a:rPr lang="en-US" dirty="0"/>
              <a:t> </a:t>
            </a:r>
            <a:r>
              <a:rPr lang="en-US" dirty="0" err="1"/>
              <a:t>wir</a:t>
            </a:r>
            <a:r>
              <a:rPr lang="en-US" dirty="0"/>
              <a:t> </a:t>
            </a:r>
            <a:r>
              <a:rPr lang="en-US" dirty="0" err="1"/>
              <a:t>Ihnen</a:t>
            </a:r>
            <a:r>
              <a:rPr lang="en-US" dirty="0"/>
              <a:t>, </a:t>
            </a:r>
            <a:r>
              <a:rPr lang="en-US" dirty="0" err="1"/>
              <a:t>warum</a:t>
            </a:r>
            <a:r>
              <a:rPr lang="en-US" dirty="0"/>
              <a:t> es für die </a:t>
            </a:r>
            <a:r>
              <a:rPr lang="en-US" dirty="0" err="1"/>
              <a:t>Entwicklung</a:t>
            </a:r>
            <a:r>
              <a:rPr lang="en-US" dirty="0"/>
              <a:t> der </a:t>
            </a:r>
            <a:r>
              <a:rPr lang="en-US" dirty="0" err="1"/>
              <a:t>überfachlichen</a:t>
            </a:r>
            <a:r>
              <a:rPr lang="en-US" dirty="0"/>
              <a:t> </a:t>
            </a:r>
            <a:r>
              <a:rPr lang="en-US" dirty="0" err="1"/>
              <a:t>Komptenzen</a:t>
            </a:r>
            <a:r>
              <a:rPr lang="en-US" dirty="0"/>
              <a:t> Sinn </a:t>
            </a:r>
            <a:r>
              <a:rPr lang="en-US" dirty="0" err="1"/>
              <a:t>macht</a:t>
            </a:r>
            <a:r>
              <a:rPr lang="en-US" dirty="0"/>
              <a:t>, BOaktiv in </a:t>
            </a:r>
            <a:r>
              <a:rPr lang="en-US" dirty="0" err="1"/>
              <a:t>allen</a:t>
            </a:r>
            <a:r>
              <a:rPr lang="en-US" dirty="0"/>
              <a:t> </a:t>
            </a:r>
            <a:r>
              <a:rPr lang="en-US" dirty="0" err="1"/>
              <a:t>Fächern</a:t>
            </a:r>
            <a:r>
              <a:rPr lang="en-US" dirty="0"/>
              <a:t> </a:t>
            </a:r>
            <a:r>
              <a:rPr lang="en-US" dirty="0" err="1"/>
              <a:t>einzusetzen</a:t>
            </a:r>
            <a:r>
              <a:rPr lang="en-US" dirty="0"/>
              <a:t>.</a:t>
            </a:r>
            <a:endParaRPr lang="de-DE" dirty="0"/>
          </a:p>
        </p:txBody>
      </p:sp>
      <p:sp>
        <p:nvSpPr>
          <p:cNvPr id="4" name="Foliennummernplatzhalter 3"/>
          <p:cNvSpPr>
            <a:spLocks noGrp="1"/>
          </p:cNvSpPr>
          <p:nvPr>
            <p:ph type="sldNum" sz="quarter" idx="5"/>
          </p:nvPr>
        </p:nvSpPr>
        <p:spPr/>
        <p:txBody>
          <a:bodyPr/>
          <a:lstStyle/>
          <a:p>
            <a:fld id="{E1B79944-15F2-4C5C-894C-04898C0B6285}" type="slidenum">
              <a:rPr lang="de-DE" smtClean="0"/>
              <a:t>3</a:t>
            </a:fld>
            <a:endParaRPr lang="de-DE" dirty="0"/>
          </a:p>
        </p:txBody>
      </p:sp>
    </p:spTree>
    <p:extLst>
      <p:ext uri="{BB962C8B-B14F-4D97-AF65-F5344CB8AC3E}">
        <p14:creationId xmlns:p14="http://schemas.microsoft.com/office/powerpoint/2010/main" val="779131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i="0" baseline="0" dirty="0"/>
              <a:t>Mit BOaktiv werden sieben Kompetenzbereiche analysiert, reflektiert und gefördert. </a:t>
            </a:r>
          </a:p>
          <a:p>
            <a:r>
              <a:rPr lang="de-DE" i="0" baseline="0" dirty="0"/>
              <a:t>Alle Kompetenzbereiche werden in einem Merkmalskatalog präzise erklärt. </a:t>
            </a:r>
          </a:p>
          <a:p>
            <a:endParaRPr lang="de-DE" i="0" dirty="0"/>
          </a:p>
          <a:p>
            <a:endParaRPr lang="de-DE" i="0" dirty="0"/>
          </a:p>
        </p:txBody>
      </p:sp>
      <p:sp>
        <p:nvSpPr>
          <p:cNvPr id="4" name="Foliennummernplatzhalter 3"/>
          <p:cNvSpPr>
            <a:spLocks noGrp="1"/>
          </p:cNvSpPr>
          <p:nvPr>
            <p:ph type="sldNum" sz="quarter" idx="5"/>
          </p:nvPr>
        </p:nvSpPr>
        <p:spPr/>
        <p:txBody>
          <a:bodyPr/>
          <a:lstStyle/>
          <a:p>
            <a:fld id="{E1B79944-15F2-4C5C-894C-04898C0B6285}" type="slidenum">
              <a:rPr lang="de-DE" smtClean="0"/>
              <a:t>4</a:t>
            </a:fld>
            <a:endParaRPr lang="de-DE" dirty="0"/>
          </a:p>
        </p:txBody>
      </p:sp>
    </p:spTree>
    <p:extLst>
      <p:ext uri="{BB962C8B-B14F-4D97-AF65-F5344CB8AC3E}">
        <p14:creationId xmlns:p14="http://schemas.microsoft.com/office/powerpoint/2010/main" val="1930801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Sie finden den Merkmalskatalog auf der Plattform, unter dem Reiter Umsetzungshilfen.</a:t>
            </a:r>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5</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911675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Den Aufbau des Merkmalskataloges zeigen wir Ihnen im Folgenden.</a:t>
            </a:r>
            <a:endParaRPr lang="de-DE" dirty="0"/>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6</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151640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Zunächst wird im Merkmalskatalog der Kompetenzbereich definiert.</a:t>
            </a:r>
            <a:endParaRPr lang="de-DE" dirty="0"/>
          </a:p>
        </p:txBody>
      </p:sp>
      <p:sp>
        <p:nvSpPr>
          <p:cNvPr id="4" name="Foliennummernplatzhalter 3"/>
          <p:cNvSpPr>
            <a:spLocks noGrp="1"/>
          </p:cNvSpPr>
          <p:nvPr>
            <p:ph type="sldNum" sz="quarter" idx="5"/>
          </p:nvPr>
        </p:nvSpPr>
        <p:spPr/>
        <p:txBody>
          <a:bodyPr/>
          <a:lstStyle/>
          <a:p>
            <a:fld id="{E1B79944-15F2-4C5C-894C-04898C0B6285}" type="slidenum">
              <a:rPr lang="de-DE" smtClean="0"/>
              <a:t>7</a:t>
            </a:fld>
            <a:endParaRPr lang="de-DE" dirty="0"/>
          </a:p>
        </p:txBody>
      </p:sp>
    </p:spTree>
    <p:extLst>
      <p:ext uri="{BB962C8B-B14F-4D97-AF65-F5344CB8AC3E}">
        <p14:creationId xmlns:p14="http://schemas.microsoft.com/office/powerpoint/2010/main" val="1532254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Darunter werden die Merkmale des jeweiligen Kompetenzbereichs beschrieben. Zur Sozialkompetenz zählen bspw. die Kommunikationsfähigkeit, die Kritikfähigkeit und die Teamfähigkeit. </a:t>
            </a:r>
          </a:p>
        </p:txBody>
      </p:sp>
      <p:sp>
        <p:nvSpPr>
          <p:cNvPr id="4" name="Foliennummernplatzhalter 3"/>
          <p:cNvSpPr>
            <a:spLocks noGrp="1"/>
          </p:cNvSpPr>
          <p:nvPr>
            <p:ph type="sldNum" sz="quarter" idx="5"/>
          </p:nvPr>
        </p:nvSpPr>
        <p:spPr/>
        <p:txBody>
          <a:bodyPr/>
          <a:lstStyle/>
          <a:p>
            <a:fld id="{E1B79944-15F2-4C5C-894C-04898C0B6285}" type="slidenum">
              <a:rPr lang="de-DE" smtClean="0"/>
              <a:t>8</a:t>
            </a:fld>
            <a:endParaRPr lang="de-DE" dirty="0"/>
          </a:p>
        </p:txBody>
      </p:sp>
    </p:spTree>
    <p:extLst>
      <p:ext uri="{BB962C8B-B14F-4D97-AF65-F5344CB8AC3E}">
        <p14:creationId xmlns:p14="http://schemas.microsoft.com/office/powerpoint/2010/main" val="1534825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Auch diese Begriffe werden definiert. Zusätzlich wird erklärt, woran erkannt werden kann, ob eine Fähigkeit mehr oder weniger vorhanden ist.</a:t>
            </a:r>
          </a:p>
          <a:p>
            <a:r>
              <a:rPr lang="de-DE" dirty="0"/>
              <a:t>Im Folgenden zeigen wir Ihnen, wie die Kompetenzen den Schülerinnen und Schüler erklärt werden können und wie eine stattgefundene Entwicklung sichtbar gemacht werden kann.</a:t>
            </a:r>
          </a:p>
          <a:p>
            <a:endParaRPr lang="de-DE" dirty="0"/>
          </a:p>
        </p:txBody>
      </p:sp>
      <p:sp>
        <p:nvSpPr>
          <p:cNvPr id="4" name="Foliennummernplatzhalter 3"/>
          <p:cNvSpPr>
            <a:spLocks noGrp="1"/>
          </p:cNvSpPr>
          <p:nvPr>
            <p:ph type="sldNum" sz="quarter" idx="5"/>
          </p:nvPr>
        </p:nvSpPr>
        <p:spPr/>
        <p:txBody>
          <a:bodyPr/>
          <a:lstStyle/>
          <a:p>
            <a:fld id="{E1B79944-15F2-4C5C-894C-04898C0B6285}" type="slidenum">
              <a:rPr lang="de-DE" smtClean="0"/>
              <a:t>9</a:t>
            </a:fld>
            <a:endParaRPr lang="de-DE" dirty="0"/>
          </a:p>
        </p:txBody>
      </p:sp>
    </p:spTree>
    <p:extLst>
      <p:ext uri="{BB962C8B-B14F-4D97-AF65-F5344CB8AC3E}">
        <p14:creationId xmlns:p14="http://schemas.microsoft.com/office/powerpoint/2010/main" val="3463320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Sie finden den Merkmalskatalog auf der Plattform, unter dem Reiter Umsetzungshilfen.</a:t>
            </a:r>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10</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674636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Den Aufbau des Merkmalskataloges zeigen wir Ihnen im Folgenden.</a:t>
            </a:r>
            <a:endParaRPr lang="de-DE" dirty="0"/>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11</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795994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Hier sehen Sie bspw. das Kompetenzraster für die Methodenkompetenz.</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effectLst/>
              <a:latin typeface="Segoe UI" panose="020B0502040204020203"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Schülerinnen und Schüler können anhand von Klebepunkten in verschiedenen Farben, ihre Weiterentwicklung markieren.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Diese </a:t>
            </a:r>
            <a:r>
              <a:rPr lang="de-DE" sz="1200" b="1" dirty="0">
                <a:effectLst/>
                <a:latin typeface="Segoe UI" panose="020B0502040204020203" pitchFamily="34" charset="0"/>
                <a:ea typeface="Times New Roman" panose="02020603050405020304" pitchFamily="18" charset="0"/>
                <a:cs typeface="Times New Roman" panose="02020603050405020304" pitchFamily="18" charset="0"/>
              </a:rPr>
              <a:t>regelmäßige Verknüpfung von Unterricht und BOaktiv </a:t>
            </a: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stärkt das Bewusstsein dafür, dass überfachliche Kompetenzen durch Übung und Training kontinuierlich wachsen.</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12</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416992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Für viele Jugendliche ist die </a:t>
            </a:r>
            <a:r>
              <a:rPr lang="de-DE" sz="1200" b="1" dirty="0">
                <a:effectLst/>
                <a:latin typeface="Segoe UI" panose="020B0502040204020203" pitchFamily="34" charset="0"/>
                <a:ea typeface="Times New Roman" panose="02020603050405020304" pitchFamily="18" charset="0"/>
                <a:cs typeface="Times New Roman" panose="02020603050405020304" pitchFamily="18" charset="0"/>
              </a:rPr>
              <a:t>Einordnung ins Kompetenzraster </a:t>
            </a:r>
            <a:r>
              <a:rPr lang="de-DE" sz="1200" b="0" dirty="0">
                <a:effectLst/>
                <a:latin typeface="Segoe UI" panose="020B0502040204020203" pitchFamily="34" charset="0"/>
                <a:ea typeface="Times New Roman" panose="02020603050405020304" pitchFamily="18" charset="0"/>
                <a:cs typeface="Times New Roman" panose="02020603050405020304" pitchFamily="18" charset="0"/>
              </a:rPr>
              <a:t>aber</a:t>
            </a:r>
            <a:r>
              <a:rPr lang="de-DE" sz="1200" b="1" dirty="0">
                <a:effectLst/>
                <a:latin typeface="Segoe UI" panose="020B0502040204020203" pitchFamily="34" charset="0"/>
                <a:ea typeface="Times New Roman" panose="02020603050405020304" pitchFamily="18" charset="0"/>
                <a:cs typeface="Times New Roman" panose="02020603050405020304" pitchFamily="18" charset="0"/>
              </a:rPr>
              <a:t> </a:t>
            </a: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zunächst </a:t>
            </a:r>
            <a:r>
              <a:rPr lang="de-DE" sz="1200" b="1" dirty="0">
                <a:effectLst/>
                <a:latin typeface="Segoe UI" panose="020B0502040204020203" pitchFamily="34" charset="0"/>
                <a:ea typeface="Times New Roman" panose="02020603050405020304" pitchFamily="18" charset="0"/>
                <a:cs typeface="Times New Roman" panose="02020603050405020304" pitchFamily="18" charset="0"/>
              </a:rPr>
              <a:t>anspruchsvoll</a:t>
            </a: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a:t>
            </a:r>
          </a:p>
          <a:p>
            <a:endParaRPr lang="de-DE" dirty="0"/>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13</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66243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Wir können die Schülerinnen und Schüler unterstützen, indem wir Teilkompetenzen sichtbar machen und mit diesen </a:t>
            </a:r>
            <a:r>
              <a:rPr lang="de-DE" sz="1200" b="1" dirty="0">
                <a:effectLst/>
                <a:latin typeface="Segoe UI" panose="020B0502040204020203" pitchFamily="34" charset="0"/>
                <a:ea typeface="Times New Roman" panose="02020603050405020304" pitchFamily="18" charset="0"/>
                <a:cs typeface="Times New Roman" panose="02020603050405020304" pitchFamily="18" charset="0"/>
              </a:rPr>
              <a:t>Begrifflichkeiten fachübergreifend im Unterricht </a:t>
            </a: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arbeiten.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dirty="0">
                <a:effectLst/>
                <a:latin typeface="Segoe UI" panose="020B0502040204020203" pitchFamily="34" charset="0"/>
                <a:ea typeface="Times New Roman" panose="02020603050405020304" pitchFamily="18" charset="0"/>
                <a:cs typeface="Times New Roman" panose="02020603050405020304" pitchFamily="18" charset="0"/>
              </a:rPr>
              <a:t>Lernwegelisten oder andere Visualisierungen </a:t>
            </a:r>
            <a:r>
              <a:rPr lang="de-DE" sz="1200" b="0" dirty="0">
                <a:effectLst/>
                <a:latin typeface="Segoe UI" panose="020B0502040204020203" pitchFamily="34" charset="0"/>
                <a:ea typeface="Times New Roman" panose="02020603050405020304" pitchFamily="18" charset="0"/>
                <a:cs typeface="Times New Roman" panose="02020603050405020304" pitchFamily="18" charset="0"/>
              </a:rPr>
              <a:t>können</a:t>
            </a: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 zusätzlich unterstützen. So entwickeln Schülerinnen und Schüler nach und nach ein </a:t>
            </a:r>
            <a:r>
              <a:rPr lang="de-DE" sz="1200" b="1" dirty="0">
                <a:effectLst/>
                <a:latin typeface="Segoe UI" panose="020B0502040204020203" pitchFamily="34" charset="0"/>
                <a:ea typeface="Times New Roman" panose="02020603050405020304" pitchFamily="18" charset="0"/>
                <a:cs typeface="Times New Roman" panose="02020603050405020304" pitchFamily="18" charset="0"/>
              </a:rPr>
              <a:t>strukturiertes Verständnis </a:t>
            </a:r>
            <a:r>
              <a:rPr lang="de-DE" sz="1200" dirty="0">
                <a:effectLst/>
                <a:latin typeface="Segoe UI" panose="020B0502040204020203" pitchFamily="34" charset="0"/>
                <a:ea typeface="Times New Roman" panose="02020603050405020304" pitchFamily="18" charset="0"/>
                <a:cs typeface="Times New Roman" panose="02020603050405020304" pitchFamily="18" charset="0"/>
              </a:rPr>
              <a:t>davon, was eine bestimmte Kompetenz ausmacht und wie sie darin besser werden können.</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effectLst/>
              <a:latin typeface="Segoe UI" panose="020B0502040204020203" pitchFamily="34" charset="0"/>
              <a:ea typeface="Times New Roman" panose="02020603050405020304" pitchFamily="18" charset="0"/>
              <a:cs typeface="Times New Roman" panose="02020603050405020304" pitchFamily="18" charset="0"/>
            </a:endParaRPr>
          </a:p>
          <a:p>
            <a:endParaRPr lang="de-DE" dirty="0"/>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14</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991516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i="0" dirty="0"/>
              <a:t>Um die Wichtigkeit von Kompetenzen zu verdeutlichen, hilft folgende Übung.</a:t>
            </a:r>
          </a:p>
        </p:txBody>
      </p:sp>
      <p:sp>
        <p:nvSpPr>
          <p:cNvPr id="4" name="Foliennummernplatzhalter 3"/>
          <p:cNvSpPr>
            <a:spLocks noGrp="1"/>
          </p:cNvSpPr>
          <p:nvPr>
            <p:ph type="sldNum" sz="quarter" idx="5"/>
          </p:nvPr>
        </p:nvSpPr>
        <p:spPr/>
        <p:txBody>
          <a:bodyPr/>
          <a:lstStyle/>
          <a:p>
            <a:fld id="{E1B79944-15F2-4C5C-894C-04898C0B6285}" type="slidenum">
              <a:rPr lang="de-DE" smtClean="0"/>
              <a:t>15</a:t>
            </a:fld>
            <a:endParaRPr lang="de-DE" dirty="0"/>
          </a:p>
        </p:txBody>
      </p:sp>
    </p:spTree>
    <p:extLst>
      <p:ext uri="{BB962C8B-B14F-4D97-AF65-F5344CB8AC3E}">
        <p14:creationId xmlns:p14="http://schemas.microsoft.com/office/powerpoint/2010/main" val="217483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i="0" baseline="0" dirty="0"/>
              <a:t>Stellen Sie sich vor, bspw. eine dieser Kompetenzbereiche würde komplett fehlen. Wie würde sich das auf Ihre Klasse auswirken? </a:t>
            </a:r>
          </a:p>
          <a:p>
            <a:pPr marL="171450" indent="-171450">
              <a:buFontTx/>
              <a:buChar char="-"/>
            </a:pPr>
            <a:r>
              <a:rPr lang="de-DE" i="0" baseline="0" dirty="0"/>
              <a:t>Könnten Diskussionen im Geschichtsunterricht stattfinden, wenn keine Kommunikations- oder Kritikfähigkeit vorhanden wären?</a:t>
            </a:r>
          </a:p>
          <a:p>
            <a:pPr marL="171450" indent="-171450">
              <a:buFontTx/>
              <a:buChar char="-"/>
            </a:pPr>
            <a:r>
              <a:rPr lang="de-DE" i="0" dirty="0"/>
              <a:t>Wie sieht es mit Teamspielen im Sportunterricht aus – ohne Teamfähigkeit?</a:t>
            </a:r>
          </a:p>
          <a:p>
            <a:pPr marL="171450" indent="-171450">
              <a:buFontTx/>
              <a:buChar char="-"/>
            </a:pPr>
            <a:endParaRPr lang="de-DE" i="0" dirty="0"/>
          </a:p>
        </p:txBody>
      </p:sp>
      <p:sp>
        <p:nvSpPr>
          <p:cNvPr id="4" name="Foliennummernplatzhalter 3"/>
          <p:cNvSpPr>
            <a:spLocks noGrp="1"/>
          </p:cNvSpPr>
          <p:nvPr>
            <p:ph type="sldNum" sz="quarter" idx="5"/>
          </p:nvPr>
        </p:nvSpPr>
        <p:spPr/>
        <p:txBody>
          <a:bodyPr/>
          <a:lstStyle/>
          <a:p>
            <a:fld id="{E1B79944-15F2-4C5C-894C-04898C0B6285}" type="slidenum">
              <a:rPr lang="de-DE" smtClean="0"/>
              <a:t>16</a:t>
            </a:fld>
            <a:endParaRPr lang="de-DE" dirty="0"/>
          </a:p>
        </p:txBody>
      </p:sp>
    </p:spTree>
    <p:extLst>
      <p:ext uri="{BB962C8B-B14F-4D97-AF65-F5344CB8AC3E}">
        <p14:creationId xmlns:p14="http://schemas.microsoft.com/office/powerpoint/2010/main" val="1581381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D972C-2F19-65D1-88E8-A9B1DB6EF85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30C63F2-7B16-E012-4BFA-E3440BC629F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6FF7F98-FD4D-92CA-A2C9-6C2AA7F6718A}"/>
              </a:ext>
            </a:extLst>
          </p:cNvPr>
          <p:cNvSpPr>
            <a:spLocks noGrp="1"/>
          </p:cNvSpPr>
          <p:nvPr>
            <p:ph type="body" idx="1"/>
          </p:nvPr>
        </p:nvSpPr>
        <p:spPr/>
        <p:txBody>
          <a:bodyPr/>
          <a:lstStyle/>
          <a:p>
            <a:r>
              <a:rPr lang="de-DE" baseline="0" dirty="0"/>
              <a:t>Die Entwicklung überfachlicher Kompetenzen betrifft alle Fächer!</a:t>
            </a:r>
          </a:p>
        </p:txBody>
      </p:sp>
      <p:sp>
        <p:nvSpPr>
          <p:cNvPr id="4" name="Foliennummernplatzhalter 3">
            <a:extLst>
              <a:ext uri="{FF2B5EF4-FFF2-40B4-BE49-F238E27FC236}">
                <a16:creationId xmlns:a16="http://schemas.microsoft.com/office/drawing/2014/main" id="{C293AD0F-929F-BECC-D217-6E44E783ED5B}"/>
              </a:ext>
            </a:extLst>
          </p:cNvPr>
          <p:cNvSpPr>
            <a:spLocks noGrp="1"/>
          </p:cNvSpPr>
          <p:nvPr>
            <p:ph type="sldNum" sz="quarter" idx="5"/>
          </p:nvPr>
        </p:nvSpPr>
        <p:spPr/>
        <p:txBody>
          <a:bodyPr/>
          <a:lstStyle/>
          <a:p>
            <a:fld id="{E1B79944-15F2-4C5C-894C-04898C0B6285}" type="slidenum">
              <a:rPr lang="de-DE" smtClean="0"/>
              <a:t>17</a:t>
            </a:fld>
            <a:endParaRPr lang="de-DE" dirty="0"/>
          </a:p>
        </p:txBody>
      </p:sp>
    </p:spTree>
    <p:extLst>
      <p:ext uri="{BB962C8B-B14F-4D97-AF65-F5344CB8AC3E}">
        <p14:creationId xmlns:p14="http://schemas.microsoft.com/office/powerpoint/2010/main" val="42704502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Times New Roman" panose="02020603050405020304" pitchFamily="18" charset="0"/>
                <a:ea typeface="Times New Roman" panose="02020603050405020304" pitchFamily="18" charset="0"/>
                <a:cs typeface="Times New Roman" panose="02020603050405020304" pitchFamily="18" charset="0"/>
              </a:rPr>
              <a:t>Auf der Plattform BOaktiv finden Sie im Menüpunkt „Aufgaben“ zu allen Kompetenzbereichen verschiedene Aufgaben in den Kategorien: Kompetenzanalyse, Reflexion und Förderung. </a:t>
            </a:r>
          </a:p>
        </p:txBody>
      </p:sp>
      <p:sp>
        <p:nvSpPr>
          <p:cNvPr id="4" name="Foliennummernplatzhalter 3"/>
          <p:cNvSpPr>
            <a:spLocks noGrp="1"/>
          </p:cNvSpPr>
          <p:nvPr>
            <p:ph type="sldNum" idx="10"/>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pPr indent="0" algn="r">
                <a:buNone/>
              </a:pPr>
              <a:t>18</a:t>
            </a:fld>
            <a:endParaRPr lang="de-DE" sz="1400" b="0" u="none" strike="noStrike">
              <a:solidFill>
                <a:srgbClr val="000000"/>
              </a:solidFill>
              <a:effectLst/>
              <a:uFillTx/>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Times New Roman" panose="02020603050405020304" pitchFamily="18" charset="0"/>
                <a:ea typeface="Times New Roman" panose="02020603050405020304" pitchFamily="18" charset="0"/>
                <a:cs typeface="Times New Roman" panose="02020603050405020304" pitchFamily="18" charset="0"/>
              </a:rPr>
              <a:t>Weitere Informationen zu den Aufgaben finden Sie auf der Plattform unter dem Menüpunkt „Umsetzungshilfen“ oder in den anderen Tutorials.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Im Folgenden zeigen wir exemplarisch anhand des Faches Deutsch, zunächst welchen Beitrag das Fach zur Leitperspektive BO leistet. In einem weiteren Schritt verknüpfen wir die Kompetenzbereiche aus BOaktiv mit dem Bildungsplan für die Sekundarstufe I. </a:t>
            </a:r>
          </a:p>
        </p:txBody>
      </p:sp>
      <p:sp>
        <p:nvSpPr>
          <p:cNvPr id="4" name="Foliennummernplatzhalter 3"/>
          <p:cNvSpPr>
            <a:spLocks noGrp="1"/>
          </p:cNvSpPr>
          <p:nvPr>
            <p:ph type="sldNum" idx="10"/>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pPr indent="0" algn="r">
                <a:buNone/>
              </a:pPr>
              <a:t>19</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105023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AEDDE-E691-B24A-B174-A274F859ECE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BB1823B-254B-5E7B-84A9-9A65DC42F68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DBAA3A0-267C-D18E-248E-9EA0BBCCFE22}"/>
              </a:ext>
            </a:extLst>
          </p:cNvPr>
          <p:cNvSpPr>
            <a:spLocks noGrp="1"/>
          </p:cNvSpPr>
          <p:nvPr>
            <p:ph type="body" idx="1"/>
          </p:nvPr>
        </p:nvSpPr>
        <p:spPr/>
        <p:txBody>
          <a:bodyPr/>
          <a:lstStyle/>
          <a:p>
            <a:r>
              <a:rPr lang="de-DE" dirty="0"/>
              <a:t>Zunächst sehen Sie hier, wie die Leitperspektive BO im Fach Deutsch mitgedacht werden kann.</a:t>
            </a:r>
          </a:p>
        </p:txBody>
      </p:sp>
      <p:sp>
        <p:nvSpPr>
          <p:cNvPr id="4" name="Foliennummernplatzhalter 3">
            <a:extLst>
              <a:ext uri="{FF2B5EF4-FFF2-40B4-BE49-F238E27FC236}">
                <a16:creationId xmlns:a16="http://schemas.microsoft.com/office/drawing/2014/main" id="{3096E504-E906-6ABA-9DFE-ED8CD4FB392C}"/>
              </a:ext>
            </a:extLst>
          </p:cNvPr>
          <p:cNvSpPr>
            <a:spLocks noGrp="1"/>
          </p:cNvSpPr>
          <p:nvPr>
            <p:ph type="sldNum" sz="quarter" idx="5"/>
          </p:nvPr>
        </p:nvSpPr>
        <p:spPr/>
        <p:txBody>
          <a:bodyPr/>
          <a:lstStyle/>
          <a:p>
            <a:fld id="{E1B79944-15F2-4C5C-894C-04898C0B6285}" type="slidenum">
              <a:rPr lang="de-DE" smtClean="0"/>
              <a:t>20</a:t>
            </a:fld>
            <a:endParaRPr lang="de-DE" dirty="0"/>
          </a:p>
        </p:txBody>
      </p:sp>
    </p:spTree>
    <p:extLst>
      <p:ext uri="{BB962C8B-B14F-4D97-AF65-F5344CB8AC3E}">
        <p14:creationId xmlns:p14="http://schemas.microsoft.com/office/powerpoint/2010/main" val="41267245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AEDDE-E691-B24A-B174-A274F859ECE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BB1823B-254B-5E7B-84A9-9A65DC42F68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DBAA3A0-267C-D18E-248E-9EA0BBCCFE22}"/>
              </a:ext>
            </a:extLst>
          </p:cNvPr>
          <p:cNvSpPr>
            <a:spLocks noGrp="1"/>
          </p:cNvSpPr>
          <p:nvPr>
            <p:ph type="body" idx="1"/>
          </p:nvPr>
        </p:nvSpPr>
        <p:spPr/>
        <p:txBody>
          <a:bodyPr/>
          <a:lstStyle/>
          <a:p>
            <a:r>
              <a:rPr lang="de-DE" dirty="0"/>
              <a:t>Beispielhaft fokussieren wir uns auf die mündliche Ausdrucksfähigkeit und verknüpfen diese mit dem Kompetenzmerkmal „Kommunikationsfähigkeit“ aus dem Kompetenzbereich „Sozialkompetenz“.</a:t>
            </a:r>
          </a:p>
        </p:txBody>
      </p:sp>
      <p:sp>
        <p:nvSpPr>
          <p:cNvPr id="4" name="Foliennummernplatzhalter 3">
            <a:extLst>
              <a:ext uri="{FF2B5EF4-FFF2-40B4-BE49-F238E27FC236}">
                <a16:creationId xmlns:a16="http://schemas.microsoft.com/office/drawing/2014/main" id="{3096E504-E906-6ABA-9DFE-ED8CD4FB392C}"/>
              </a:ext>
            </a:extLst>
          </p:cNvPr>
          <p:cNvSpPr>
            <a:spLocks noGrp="1"/>
          </p:cNvSpPr>
          <p:nvPr>
            <p:ph type="sldNum" sz="quarter" idx="5"/>
          </p:nvPr>
        </p:nvSpPr>
        <p:spPr/>
        <p:txBody>
          <a:bodyPr/>
          <a:lstStyle/>
          <a:p>
            <a:fld id="{E1B79944-15F2-4C5C-894C-04898C0B6285}" type="slidenum">
              <a:rPr lang="de-DE" smtClean="0"/>
              <a:t>21</a:t>
            </a:fld>
            <a:endParaRPr lang="de-DE" dirty="0"/>
          </a:p>
        </p:txBody>
      </p:sp>
    </p:spTree>
    <p:extLst>
      <p:ext uri="{BB962C8B-B14F-4D97-AF65-F5344CB8AC3E}">
        <p14:creationId xmlns:p14="http://schemas.microsoft.com/office/powerpoint/2010/main" val="25883916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AEDDE-E691-B24A-B174-A274F859ECE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BB1823B-254B-5E7B-84A9-9A65DC42F68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DBAA3A0-267C-D18E-248E-9EA0BBCCFE22}"/>
              </a:ext>
            </a:extLst>
          </p:cNvPr>
          <p:cNvSpPr>
            <a:spLocks noGrp="1"/>
          </p:cNvSpPr>
          <p:nvPr>
            <p:ph type="body" idx="1"/>
          </p:nvPr>
        </p:nvSpPr>
        <p:spPr/>
        <p:txBody>
          <a:bodyPr/>
          <a:lstStyle/>
          <a:p>
            <a:r>
              <a:rPr lang="de-DE" dirty="0"/>
              <a:t>Die Kommunikationsfähigkeit ist die Fähigkeit, mit Menschen sowohl verbal als auch nonverbal situationsangemessen Kontakt aufzunehmen und diesen Kontakt aufrecht zu erhalten.</a:t>
            </a:r>
          </a:p>
        </p:txBody>
      </p:sp>
      <p:sp>
        <p:nvSpPr>
          <p:cNvPr id="4" name="Foliennummernplatzhalter 3">
            <a:extLst>
              <a:ext uri="{FF2B5EF4-FFF2-40B4-BE49-F238E27FC236}">
                <a16:creationId xmlns:a16="http://schemas.microsoft.com/office/drawing/2014/main" id="{3096E504-E906-6ABA-9DFE-ED8CD4FB392C}"/>
              </a:ext>
            </a:extLst>
          </p:cNvPr>
          <p:cNvSpPr>
            <a:spLocks noGrp="1"/>
          </p:cNvSpPr>
          <p:nvPr>
            <p:ph type="sldNum" sz="quarter" idx="5"/>
          </p:nvPr>
        </p:nvSpPr>
        <p:spPr/>
        <p:txBody>
          <a:bodyPr/>
          <a:lstStyle/>
          <a:p>
            <a:fld id="{E1B79944-15F2-4C5C-894C-04898C0B6285}" type="slidenum">
              <a:rPr lang="de-DE" smtClean="0"/>
              <a:t>22</a:t>
            </a:fld>
            <a:endParaRPr lang="de-DE" dirty="0"/>
          </a:p>
        </p:txBody>
      </p:sp>
    </p:spTree>
    <p:extLst>
      <p:ext uri="{BB962C8B-B14F-4D97-AF65-F5344CB8AC3E}">
        <p14:creationId xmlns:p14="http://schemas.microsoft.com/office/powerpoint/2010/main" val="39461213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AEDDE-E691-B24A-B174-A274F859ECE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BB1823B-254B-5E7B-84A9-9A65DC42F68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DBAA3A0-267C-D18E-248E-9EA0BBCCFE22}"/>
              </a:ext>
            </a:extLst>
          </p:cNvPr>
          <p:cNvSpPr>
            <a:spLocks noGrp="1"/>
          </p:cNvSpPr>
          <p:nvPr>
            <p:ph type="body" idx="1"/>
          </p:nvPr>
        </p:nvSpPr>
        <p:spPr/>
        <p:txBody>
          <a:bodyPr/>
          <a:lstStyle/>
          <a:p>
            <a:r>
              <a:rPr lang="de-DE" dirty="0"/>
              <a:t>Im Kompetenzraster wird die Kompetenz in Stufen eingeteilt, sodass die Schülerinnen und Schüler sich selbst einschätzen können. </a:t>
            </a:r>
          </a:p>
        </p:txBody>
      </p:sp>
      <p:sp>
        <p:nvSpPr>
          <p:cNvPr id="4" name="Foliennummernplatzhalter 3">
            <a:extLst>
              <a:ext uri="{FF2B5EF4-FFF2-40B4-BE49-F238E27FC236}">
                <a16:creationId xmlns:a16="http://schemas.microsoft.com/office/drawing/2014/main" id="{3096E504-E906-6ABA-9DFE-ED8CD4FB392C}"/>
              </a:ext>
            </a:extLst>
          </p:cNvPr>
          <p:cNvSpPr>
            <a:spLocks noGrp="1"/>
          </p:cNvSpPr>
          <p:nvPr>
            <p:ph type="sldNum" sz="quarter" idx="5"/>
          </p:nvPr>
        </p:nvSpPr>
        <p:spPr/>
        <p:txBody>
          <a:bodyPr/>
          <a:lstStyle/>
          <a:p>
            <a:fld id="{E1B79944-15F2-4C5C-894C-04898C0B6285}" type="slidenum">
              <a:rPr lang="de-DE" smtClean="0"/>
              <a:t>23</a:t>
            </a:fld>
            <a:endParaRPr lang="de-DE" dirty="0"/>
          </a:p>
        </p:txBody>
      </p:sp>
    </p:spTree>
    <p:extLst>
      <p:ext uri="{BB962C8B-B14F-4D97-AF65-F5344CB8AC3E}">
        <p14:creationId xmlns:p14="http://schemas.microsoft.com/office/powerpoint/2010/main" val="1715659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AEDDE-E691-B24A-B174-A274F859ECE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BB1823B-254B-5E7B-84A9-9A65DC42F68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DBAA3A0-267C-D18E-248E-9EA0BBCCFE22}"/>
              </a:ext>
            </a:extLst>
          </p:cNvPr>
          <p:cNvSpPr>
            <a:spLocks noGrp="1"/>
          </p:cNvSpPr>
          <p:nvPr>
            <p:ph type="body" idx="1"/>
          </p:nvPr>
        </p:nvSpPr>
        <p:spPr/>
        <p:txBody>
          <a:bodyPr/>
          <a:lstStyle/>
          <a:p>
            <a:r>
              <a:rPr lang="de-DE" dirty="0"/>
              <a:t>Stufe 3 entspricht dabei einem altersangemessenen Standard.</a:t>
            </a:r>
          </a:p>
        </p:txBody>
      </p:sp>
      <p:sp>
        <p:nvSpPr>
          <p:cNvPr id="4" name="Foliennummernplatzhalter 3">
            <a:extLst>
              <a:ext uri="{FF2B5EF4-FFF2-40B4-BE49-F238E27FC236}">
                <a16:creationId xmlns:a16="http://schemas.microsoft.com/office/drawing/2014/main" id="{3096E504-E906-6ABA-9DFE-ED8CD4FB392C}"/>
              </a:ext>
            </a:extLst>
          </p:cNvPr>
          <p:cNvSpPr>
            <a:spLocks noGrp="1"/>
          </p:cNvSpPr>
          <p:nvPr>
            <p:ph type="sldNum" sz="quarter" idx="5"/>
          </p:nvPr>
        </p:nvSpPr>
        <p:spPr/>
        <p:txBody>
          <a:bodyPr/>
          <a:lstStyle/>
          <a:p>
            <a:fld id="{E1B79944-15F2-4C5C-894C-04898C0B6285}" type="slidenum">
              <a:rPr lang="de-DE" smtClean="0"/>
              <a:t>24</a:t>
            </a:fld>
            <a:endParaRPr lang="de-DE" dirty="0"/>
          </a:p>
        </p:txBody>
      </p:sp>
    </p:spTree>
    <p:extLst>
      <p:ext uri="{BB962C8B-B14F-4D97-AF65-F5344CB8AC3E}">
        <p14:creationId xmlns:p14="http://schemas.microsoft.com/office/powerpoint/2010/main" val="84870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Kommunikationsfähigkeit wird in den Prozessbezogenen Kompetenzen im Bildungsplan Deutsch der Sekundarstufe I so dargestellt. </a:t>
            </a:r>
          </a:p>
          <a:p>
            <a:r>
              <a:rPr lang="de-DE" dirty="0"/>
              <a:t>Nehmen Sie sich Zeit den Text in Ruhe zu lesen.</a:t>
            </a:r>
          </a:p>
        </p:txBody>
      </p:sp>
      <p:sp>
        <p:nvSpPr>
          <p:cNvPr id="4" name="Foliennummernplatzhalter 3"/>
          <p:cNvSpPr>
            <a:spLocks noGrp="1"/>
          </p:cNvSpPr>
          <p:nvPr>
            <p:ph type="sldNum" sz="quarter" idx="5"/>
          </p:nvPr>
        </p:nvSpPr>
        <p:spPr/>
        <p:txBody>
          <a:bodyPr/>
          <a:lstStyle/>
          <a:p>
            <a:fld id="{E1B79944-15F2-4C5C-894C-04898C0B6285}" type="slidenum">
              <a:rPr lang="de-DE" smtClean="0"/>
              <a:t>25</a:t>
            </a:fld>
            <a:endParaRPr lang="de-DE" dirty="0"/>
          </a:p>
        </p:txBody>
      </p:sp>
    </p:spTree>
    <p:extLst>
      <p:ext uri="{BB962C8B-B14F-4D97-AF65-F5344CB8AC3E}">
        <p14:creationId xmlns:p14="http://schemas.microsoft.com/office/powerpoint/2010/main" val="16583735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Das Thema Medien wird in der Sekundarstufe I in den Klassenstufen 5 und 6 besprochen.</a:t>
            </a:r>
          </a:p>
          <a:p>
            <a:endParaRPr lang="de-DE" baseline="0" dirty="0"/>
          </a:p>
          <a:p>
            <a:endParaRPr lang="de-DE" dirty="0"/>
          </a:p>
        </p:txBody>
      </p:sp>
      <p:sp>
        <p:nvSpPr>
          <p:cNvPr id="4" name="Foliennummernplatzhalter 3"/>
          <p:cNvSpPr>
            <a:spLocks noGrp="1"/>
          </p:cNvSpPr>
          <p:nvPr>
            <p:ph type="sldNum" sz="quarter" idx="5"/>
          </p:nvPr>
        </p:nvSpPr>
        <p:spPr/>
        <p:txBody>
          <a:bodyPr/>
          <a:lstStyle/>
          <a:p>
            <a:fld id="{E1B79944-15F2-4C5C-894C-04898C0B6285}" type="slidenum">
              <a:rPr lang="de-DE" smtClean="0"/>
              <a:t>26</a:t>
            </a:fld>
            <a:endParaRPr lang="de-DE" dirty="0"/>
          </a:p>
        </p:txBody>
      </p:sp>
    </p:spTree>
    <p:extLst>
      <p:ext uri="{BB962C8B-B14F-4D97-AF65-F5344CB8AC3E}">
        <p14:creationId xmlns:p14="http://schemas.microsoft.com/office/powerpoint/2010/main" val="2396207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Im mittleren Niveau können Schülerinnen und Schüler Ihren Umgang mit Medien beschreiben.</a:t>
            </a:r>
          </a:p>
        </p:txBody>
      </p:sp>
      <p:sp>
        <p:nvSpPr>
          <p:cNvPr id="4" name="Foliennummernplatzhalter 3"/>
          <p:cNvSpPr>
            <a:spLocks noGrp="1"/>
          </p:cNvSpPr>
          <p:nvPr>
            <p:ph type="sldNum" sz="quarter" idx="5"/>
          </p:nvPr>
        </p:nvSpPr>
        <p:spPr/>
        <p:txBody>
          <a:bodyPr/>
          <a:lstStyle/>
          <a:p>
            <a:fld id="{E1B79944-15F2-4C5C-894C-04898C0B6285}" type="slidenum">
              <a:rPr lang="de-DE" smtClean="0"/>
              <a:t>27</a:t>
            </a:fld>
            <a:endParaRPr lang="de-DE" dirty="0"/>
          </a:p>
        </p:txBody>
      </p:sp>
    </p:spTree>
    <p:extLst>
      <p:ext uri="{BB962C8B-B14F-4D97-AF65-F5344CB8AC3E}">
        <p14:creationId xmlns:p14="http://schemas.microsoft.com/office/powerpoint/2010/main" val="10909372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Der Vergleich zum Kompetenzraster der Kommunikationsfähigkeit zeigt, …</a:t>
            </a:r>
          </a:p>
        </p:txBody>
      </p:sp>
      <p:sp>
        <p:nvSpPr>
          <p:cNvPr id="4" name="Foliennummernplatzhalter 3"/>
          <p:cNvSpPr>
            <a:spLocks noGrp="1"/>
          </p:cNvSpPr>
          <p:nvPr>
            <p:ph type="sldNum" sz="quarter" idx="5"/>
          </p:nvPr>
        </p:nvSpPr>
        <p:spPr/>
        <p:txBody>
          <a:bodyPr/>
          <a:lstStyle/>
          <a:p>
            <a:fld id="{E1B79944-15F2-4C5C-894C-04898C0B6285}" type="slidenum">
              <a:rPr lang="de-DE" smtClean="0"/>
              <a:t>28</a:t>
            </a:fld>
            <a:endParaRPr lang="de-DE" dirty="0"/>
          </a:p>
        </p:txBody>
      </p:sp>
    </p:spTree>
    <p:extLst>
      <p:ext uri="{BB962C8B-B14F-4D97-AF65-F5344CB8AC3E}">
        <p14:creationId xmlns:p14="http://schemas.microsoft.com/office/powerpoint/2010/main" val="33296501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dass es hier Überschneidungen gibt.</a:t>
            </a:r>
          </a:p>
          <a:p>
            <a:endParaRPr lang="de-DE" dirty="0"/>
          </a:p>
          <a:p>
            <a:r>
              <a:rPr lang="de-DE" dirty="0"/>
              <a:t>Übrigens eignen sich Aufgaben zur digitalen Kompetenz hervorragend als Einstieg für das Thema Medien. </a:t>
            </a:r>
          </a:p>
        </p:txBody>
      </p:sp>
      <p:sp>
        <p:nvSpPr>
          <p:cNvPr id="4" name="Foliennummernplatzhalter 3"/>
          <p:cNvSpPr>
            <a:spLocks noGrp="1"/>
          </p:cNvSpPr>
          <p:nvPr>
            <p:ph type="sldNum" sz="quarter" idx="5"/>
          </p:nvPr>
        </p:nvSpPr>
        <p:spPr/>
        <p:txBody>
          <a:bodyPr/>
          <a:lstStyle/>
          <a:p>
            <a:fld id="{E1B79944-15F2-4C5C-894C-04898C0B6285}" type="slidenum">
              <a:rPr lang="de-DE" smtClean="0"/>
              <a:t>29</a:t>
            </a:fld>
            <a:endParaRPr lang="de-DE" dirty="0"/>
          </a:p>
        </p:txBody>
      </p:sp>
    </p:spTree>
    <p:extLst>
      <p:ext uri="{BB962C8B-B14F-4D97-AF65-F5344CB8AC3E}">
        <p14:creationId xmlns:p14="http://schemas.microsoft.com/office/powerpoint/2010/main" val="42725924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Auf diesen Taskcards finden Sie neben vielen weiteren Informationen auch Übersichtstabellen, wie Aufgaben aus BOaktiv fachintegrativ eingesetzt werden können. </a:t>
            </a:r>
          </a:p>
        </p:txBody>
      </p:sp>
      <p:sp>
        <p:nvSpPr>
          <p:cNvPr id="4" name="Foliennummernplatzhalter 3"/>
          <p:cNvSpPr>
            <a:spLocks noGrp="1"/>
          </p:cNvSpPr>
          <p:nvPr>
            <p:ph type="sldNum" sz="quarter" idx="5"/>
          </p:nvPr>
        </p:nvSpPr>
        <p:spPr/>
        <p:txBody>
          <a:bodyPr/>
          <a:lstStyle/>
          <a:p>
            <a:fld id="{E1B79944-15F2-4C5C-894C-04898C0B6285}" type="slidenum">
              <a:rPr lang="de-DE" smtClean="0"/>
              <a:t>30</a:t>
            </a:fld>
            <a:endParaRPr lang="de-DE" dirty="0"/>
          </a:p>
        </p:txBody>
      </p:sp>
    </p:spTree>
    <p:extLst>
      <p:ext uri="{BB962C8B-B14F-4D97-AF65-F5344CB8AC3E}">
        <p14:creationId xmlns:p14="http://schemas.microsoft.com/office/powerpoint/2010/main" val="15228700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Beispielhaft sehen Sie hier die </a:t>
            </a:r>
            <a:r>
              <a:rPr lang="de-DE" dirty="0" err="1"/>
              <a:t>Taskcard</a:t>
            </a:r>
            <a:r>
              <a:rPr lang="de-DE" dirty="0"/>
              <a:t> zum Qualitätsrahmen BO. </a:t>
            </a:r>
          </a:p>
        </p:txBody>
      </p:sp>
      <p:sp>
        <p:nvSpPr>
          <p:cNvPr id="4" name="Foliennummernplatzhalter 3"/>
          <p:cNvSpPr>
            <a:spLocks noGrp="1"/>
          </p:cNvSpPr>
          <p:nvPr>
            <p:ph type="sldNum" sz="quarter" idx="5"/>
          </p:nvPr>
        </p:nvSpPr>
        <p:spPr/>
        <p:txBody>
          <a:bodyPr/>
          <a:lstStyle/>
          <a:p>
            <a:fld id="{E1B79944-15F2-4C5C-894C-04898C0B6285}" type="slidenum">
              <a:rPr lang="de-DE" smtClean="0"/>
              <a:t>31</a:t>
            </a:fld>
            <a:endParaRPr lang="de-DE" dirty="0"/>
          </a:p>
        </p:txBody>
      </p:sp>
    </p:spTree>
    <p:extLst>
      <p:ext uri="{BB962C8B-B14F-4D97-AF65-F5344CB8AC3E}">
        <p14:creationId xmlns:p14="http://schemas.microsoft.com/office/powerpoint/2010/main" val="41607255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 der zweiten Spalte finden Sie ganz unten die Tabelle. </a:t>
            </a:r>
          </a:p>
        </p:txBody>
      </p:sp>
      <p:sp>
        <p:nvSpPr>
          <p:cNvPr id="4" name="Foliennummernplatzhalter 3"/>
          <p:cNvSpPr>
            <a:spLocks noGrp="1"/>
          </p:cNvSpPr>
          <p:nvPr>
            <p:ph type="sldNum" sz="quarter" idx="5"/>
          </p:nvPr>
        </p:nvSpPr>
        <p:spPr/>
        <p:txBody>
          <a:bodyPr/>
          <a:lstStyle/>
          <a:p>
            <a:fld id="{E1B79944-15F2-4C5C-894C-04898C0B6285}" type="slidenum">
              <a:rPr lang="de-DE" smtClean="0"/>
              <a:t>32</a:t>
            </a:fld>
            <a:endParaRPr lang="de-DE" dirty="0"/>
          </a:p>
        </p:txBody>
      </p:sp>
    </p:spTree>
    <p:extLst>
      <p:ext uri="{BB962C8B-B14F-4D97-AF65-F5344CB8AC3E}">
        <p14:creationId xmlns:p14="http://schemas.microsoft.com/office/powerpoint/2010/main" val="35018889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Tabelle wird immer wieder erweitert. Sie finden hier Beispielaufgaben für verschiedenste Fächer und Schulformen sowohl für die Kompetenzanalyse als auch für die Reflexion und die Förderung.</a:t>
            </a:r>
          </a:p>
        </p:txBody>
      </p:sp>
      <p:sp>
        <p:nvSpPr>
          <p:cNvPr id="4" name="Foliennummernplatzhalter 3"/>
          <p:cNvSpPr>
            <a:spLocks noGrp="1"/>
          </p:cNvSpPr>
          <p:nvPr>
            <p:ph type="sldNum" sz="quarter" idx="5"/>
          </p:nvPr>
        </p:nvSpPr>
        <p:spPr/>
        <p:txBody>
          <a:bodyPr/>
          <a:lstStyle/>
          <a:p>
            <a:fld id="{E1B79944-15F2-4C5C-894C-04898C0B6285}" type="slidenum">
              <a:rPr lang="de-DE" smtClean="0"/>
              <a:t>33</a:t>
            </a:fld>
            <a:endParaRPr lang="de-DE" dirty="0"/>
          </a:p>
        </p:txBody>
      </p:sp>
    </p:spTree>
    <p:extLst>
      <p:ext uri="{BB962C8B-B14F-4D97-AF65-F5344CB8AC3E}">
        <p14:creationId xmlns:p14="http://schemas.microsoft.com/office/powerpoint/2010/main" val="42500438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34</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6147678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1B79944-15F2-4C5C-894C-04898C0B6285}" type="slidenum">
              <a:rPr lang="de-DE" smtClean="0"/>
              <a:t>35</a:t>
            </a:fld>
            <a:endParaRPr lang="de-DE" dirty="0"/>
          </a:p>
        </p:txBody>
      </p:sp>
    </p:spTree>
    <p:extLst>
      <p:ext uri="{BB962C8B-B14F-4D97-AF65-F5344CB8AC3E}">
        <p14:creationId xmlns:p14="http://schemas.microsoft.com/office/powerpoint/2010/main" val="31440148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1B79944-15F2-4C5C-894C-04898C0B6285}" type="slidenum">
              <a:rPr lang="de-DE" smtClean="0"/>
              <a:t>36</a:t>
            </a:fld>
            <a:endParaRPr lang="de-DE" dirty="0"/>
          </a:p>
        </p:txBody>
      </p:sp>
    </p:spTree>
    <p:extLst>
      <p:ext uri="{BB962C8B-B14F-4D97-AF65-F5344CB8AC3E}">
        <p14:creationId xmlns:p14="http://schemas.microsoft.com/office/powerpoint/2010/main" val="24049361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37</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5363265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17488" y="812800"/>
            <a:ext cx="7124700" cy="4008438"/>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idx="35"/>
          </p:nvPr>
        </p:nvSpPr>
        <p:spPr/>
        <p:txBody>
          <a:bodyPr/>
          <a:lstStyle/>
          <a:p>
            <a:pPr indent="0" algn="r">
              <a:buNone/>
            </a:pPr>
            <a:fld id="{D34B8298-8F1D-4E62-9899-DAD8680E9350}" type="slidenum">
              <a:rPr lang="de-DE" sz="1400" b="0" u="none" strike="noStrike" smtClean="0">
                <a:solidFill>
                  <a:srgbClr val="000000"/>
                </a:solidFill>
                <a:effectLst/>
                <a:uFillTx/>
                <a:latin typeface="Times New Roman"/>
              </a:rPr>
              <a:t>38</a:t>
            </a:fld>
            <a:endParaRPr lang="de-DE"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41714445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bg>
      <p:bgPr>
        <a:solidFill>
          <a:schemeClr val="accent1"/>
        </a:solidFill>
        <a:effectLst/>
      </p:bgPr>
    </p:bg>
    <p:spTree>
      <p:nvGrpSpPr>
        <p:cNvPr id="1" name=""/>
        <p:cNvGrpSpPr/>
        <p:nvPr/>
      </p:nvGrpSpPr>
      <p:grpSpPr>
        <a:xfrm>
          <a:off x="0" y="0"/>
          <a:ext cx="0" cy="0"/>
          <a:chOff x="0" y="0"/>
          <a:chExt cx="0" cy="0"/>
        </a:xfrm>
      </p:grpSpPr>
      <p:pic>
        <p:nvPicPr>
          <p:cNvPr id="35" name="Grafik 34" descr="Dies ist eine schwarze Strichzeichnung, die rechts unten ausgerichtet ist">
            <a:extLst>
              <a:ext uri="{FF2B5EF4-FFF2-40B4-BE49-F238E27FC236}">
                <a16:creationId xmlns:a16="http://schemas.microsoft.com/office/drawing/2014/main" id="{13961E87-E90B-1129-BAFB-9980ECA9DB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39622" y="1700808"/>
            <a:ext cx="8952378" cy="5157192"/>
          </a:xfrm>
          <a:prstGeom prst="rect">
            <a:avLst/>
          </a:prstGeom>
        </p:spPr>
      </p:pic>
      <p:sp>
        <p:nvSpPr>
          <p:cNvPr id="9" name="Titel 8">
            <a:extLst>
              <a:ext uri="{FF2B5EF4-FFF2-40B4-BE49-F238E27FC236}">
                <a16:creationId xmlns:a16="http://schemas.microsoft.com/office/drawing/2014/main" id="{DA400350-13FB-DFB9-B74B-DB75FFE74CEE}"/>
              </a:ext>
            </a:extLst>
          </p:cNvPr>
          <p:cNvSpPr>
            <a:spLocks noGrp="1"/>
          </p:cNvSpPr>
          <p:nvPr>
            <p:ph type="title"/>
          </p:nvPr>
        </p:nvSpPr>
        <p:spPr>
          <a:xfrm>
            <a:off x="407368" y="332656"/>
            <a:ext cx="11376000" cy="936104"/>
          </a:xfrm>
        </p:spPr>
        <p:txBody>
          <a:bodyPr tIns="36000"/>
          <a:lstStyle>
            <a:lvl1pPr>
              <a:defRPr sz="5000" b="1" spc="0" baseline="0"/>
            </a:lvl1pPr>
          </a:lstStyle>
          <a:p>
            <a:r>
              <a:rPr lang="de-DE"/>
              <a:t>Titelmasterformat durch Klicken bearbeiten</a:t>
            </a:r>
            <a:endParaRPr lang="de-DE" dirty="0"/>
          </a:p>
        </p:txBody>
      </p:sp>
      <p:pic>
        <p:nvPicPr>
          <p:cNvPr id="2" name="Grafik 1">
            <a:extLst>
              <a:ext uri="{FF2B5EF4-FFF2-40B4-BE49-F238E27FC236}">
                <a16:creationId xmlns:a16="http://schemas.microsoft.com/office/drawing/2014/main" id="{B38D7530-7462-EF0A-26CF-796C25F75BB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609064" y="5932460"/>
            <a:ext cx="2296607" cy="497100"/>
          </a:xfrm>
          <a:prstGeom prst="rect">
            <a:avLst/>
          </a:prstGeom>
        </p:spPr>
      </p:pic>
      <p:sp>
        <p:nvSpPr>
          <p:cNvPr id="7" name="Untertitel 2">
            <a:extLst>
              <a:ext uri="{FF2B5EF4-FFF2-40B4-BE49-F238E27FC236}">
                <a16:creationId xmlns:a16="http://schemas.microsoft.com/office/drawing/2014/main" id="{2AC4CCFE-82C3-6D75-547E-D5220660D585}"/>
              </a:ext>
            </a:extLst>
          </p:cNvPr>
          <p:cNvSpPr>
            <a:spLocks noGrp="1"/>
          </p:cNvSpPr>
          <p:nvPr>
            <p:ph type="subTitle" idx="1"/>
          </p:nvPr>
        </p:nvSpPr>
        <p:spPr>
          <a:xfrm>
            <a:off x="407368" y="1268760"/>
            <a:ext cx="11376000" cy="1584176"/>
          </a:xfrm>
        </p:spPr>
        <p:txBody>
          <a:bodyPr tIns="0"/>
          <a:lstStyle>
            <a:lvl1pPr marL="0" indent="0" algn="l">
              <a:buNone/>
              <a:defRPr sz="2400" b="1" spc="50" baseline="0">
                <a:solidFill>
                  <a:schemeClr val="tx1"/>
                </a:solidFill>
              </a:defRPr>
            </a:lvl1pPr>
            <a:lvl2pPr marL="0" indent="0" algn="l">
              <a:buNone/>
              <a:defRPr sz="2400">
                <a:solidFill>
                  <a:schemeClr val="tx1"/>
                </a:solidFill>
              </a:defRPr>
            </a:lvl2pPr>
            <a:lvl3pPr marL="0" indent="0" algn="l">
              <a:buNone/>
              <a:defRPr sz="2400">
                <a:solidFill>
                  <a:schemeClr val="tx1"/>
                </a:solidFill>
              </a:defRPr>
            </a:lvl3pPr>
            <a:lvl4pPr marL="0" indent="0" algn="l">
              <a:buNone/>
              <a:defRPr sz="2400">
                <a:solidFill>
                  <a:schemeClr val="tx1"/>
                </a:solidFill>
              </a:defRPr>
            </a:lvl4pPr>
            <a:lvl5pPr marL="0" indent="0" algn="l">
              <a:buNone/>
              <a:defRPr sz="2400">
                <a:solidFill>
                  <a:schemeClr val="tx1"/>
                </a:solidFill>
              </a:defRPr>
            </a:lvl5pPr>
            <a:lvl6pPr marL="0" indent="0" algn="l">
              <a:buNone/>
              <a:defRPr sz="2400">
                <a:solidFill>
                  <a:schemeClr val="tx1"/>
                </a:solidFill>
              </a:defRPr>
            </a:lvl6pPr>
            <a:lvl7pPr marL="0" indent="0" algn="l">
              <a:buNone/>
              <a:defRPr sz="2400">
                <a:solidFill>
                  <a:schemeClr val="tx1"/>
                </a:solidFill>
              </a:defRPr>
            </a:lvl7pPr>
            <a:lvl8pPr marL="0" indent="0" algn="l">
              <a:buNone/>
              <a:defRPr sz="2400">
                <a:solidFill>
                  <a:schemeClr val="tx1"/>
                </a:solidFill>
              </a:defRPr>
            </a:lvl8pPr>
            <a:lvl9pPr marL="0" indent="0" algn="l">
              <a:buNone/>
              <a:defRPr sz="2400">
                <a:solidFill>
                  <a:schemeClr val="tx1"/>
                </a:solidFill>
              </a:defRPr>
            </a:lvl9pPr>
          </a:lstStyle>
          <a:p>
            <a:r>
              <a:rPr lang="de-DE"/>
              <a:t>Formatvorlage des Untertitelmasters durch Klicken bearbeiten</a:t>
            </a:r>
            <a:endParaRPr lang="de-DE" dirty="0"/>
          </a:p>
        </p:txBody>
      </p:sp>
    </p:spTree>
    <p:extLst>
      <p:ext uri="{BB962C8B-B14F-4D97-AF65-F5344CB8AC3E}">
        <p14:creationId xmlns:p14="http://schemas.microsoft.com/office/powerpoint/2010/main" val="1320302228"/>
      </p:ext>
    </p:extLst>
  </p:cSld>
  <p:clrMapOvr>
    <a:masterClrMapping/>
  </p:clrMapOvr>
  <p:extLst>
    <p:ext uri="{DCECCB84-F9BA-43D5-87BE-67443E8EF086}">
      <p15:sldGuideLst xmlns:p15="http://schemas.microsoft.com/office/powerpoint/2012/main">
        <p15:guide id="1" orient="horz" pos="799" userDrawn="1">
          <p15:clr>
            <a:srgbClr val="FBAE40"/>
          </p15:clr>
        </p15:guide>
        <p15:guide id="2" pos="3840" userDrawn="1">
          <p15:clr>
            <a:srgbClr val="FBAE40"/>
          </p15:clr>
        </p15:guide>
        <p15:guide id="4" orient="horz" pos="406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zwei Bildern">
    <p:bg>
      <p:bgPr>
        <a:solidFill>
          <a:schemeClr val="accent1"/>
        </a:solidFill>
        <a:effectLst/>
      </p:bgPr>
    </p:bg>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DA400350-13FB-DFB9-B74B-DB75FFE74CEE}"/>
              </a:ext>
            </a:extLst>
          </p:cNvPr>
          <p:cNvSpPr>
            <a:spLocks noGrp="1"/>
          </p:cNvSpPr>
          <p:nvPr>
            <p:ph type="title"/>
          </p:nvPr>
        </p:nvSpPr>
        <p:spPr>
          <a:xfrm>
            <a:off x="407368" y="332656"/>
            <a:ext cx="5471344" cy="936104"/>
          </a:xfrm>
        </p:spPr>
        <p:txBody>
          <a:bodyPr tIns="36000"/>
          <a:lstStyle>
            <a:lvl1pPr>
              <a:defRPr sz="5000" b="1" spc="0" baseline="0"/>
            </a:lvl1pPr>
          </a:lstStyle>
          <a:p>
            <a:r>
              <a:rPr lang="de-DE"/>
              <a:t>Titelmasterformat durch Klicken bearbeiten</a:t>
            </a:r>
            <a:endParaRPr lang="de-DE" dirty="0"/>
          </a:p>
        </p:txBody>
      </p:sp>
      <p:pic>
        <p:nvPicPr>
          <p:cNvPr id="2" name="Grafik 1">
            <a:extLst>
              <a:ext uri="{FF2B5EF4-FFF2-40B4-BE49-F238E27FC236}">
                <a16:creationId xmlns:a16="http://schemas.microsoft.com/office/drawing/2014/main" id="{C3871289-DE12-5187-94DA-4B37F9AB925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09064" y="5932460"/>
            <a:ext cx="2296607" cy="497100"/>
          </a:xfrm>
          <a:prstGeom prst="rect">
            <a:avLst/>
          </a:prstGeom>
        </p:spPr>
      </p:pic>
      <p:sp>
        <p:nvSpPr>
          <p:cNvPr id="6" name="Untertitel 2">
            <a:extLst>
              <a:ext uri="{FF2B5EF4-FFF2-40B4-BE49-F238E27FC236}">
                <a16:creationId xmlns:a16="http://schemas.microsoft.com/office/drawing/2014/main" id="{07186E20-3E96-5EBC-0C98-9832022561DC}"/>
              </a:ext>
            </a:extLst>
          </p:cNvPr>
          <p:cNvSpPr>
            <a:spLocks noGrp="1"/>
          </p:cNvSpPr>
          <p:nvPr>
            <p:ph type="subTitle" idx="1"/>
          </p:nvPr>
        </p:nvSpPr>
        <p:spPr>
          <a:xfrm>
            <a:off x="407368" y="1916832"/>
            <a:ext cx="5471344" cy="1296144"/>
          </a:xfrm>
        </p:spPr>
        <p:txBody>
          <a:bodyPr tIns="36000"/>
          <a:lstStyle>
            <a:lvl1pPr marL="0" indent="0" algn="l">
              <a:buNone/>
              <a:defRPr sz="2400" b="1" spc="50" baseline="0">
                <a:solidFill>
                  <a:schemeClr val="tx1"/>
                </a:solidFill>
              </a:defRPr>
            </a:lvl1pPr>
            <a:lvl2pPr marL="0" indent="0" algn="l">
              <a:buNone/>
              <a:defRPr sz="2400">
                <a:solidFill>
                  <a:schemeClr val="tx1"/>
                </a:solidFill>
              </a:defRPr>
            </a:lvl2pPr>
            <a:lvl3pPr marL="0" indent="0" algn="l">
              <a:buNone/>
              <a:defRPr sz="2400">
                <a:solidFill>
                  <a:schemeClr val="tx1"/>
                </a:solidFill>
              </a:defRPr>
            </a:lvl3pPr>
            <a:lvl4pPr marL="0" indent="0" algn="l">
              <a:buNone/>
              <a:defRPr sz="2400">
                <a:solidFill>
                  <a:schemeClr val="tx1"/>
                </a:solidFill>
              </a:defRPr>
            </a:lvl4pPr>
            <a:lvl5pPr marL="0" indent="0" algn="l">
              <a:buNone/>
              <a:defRPr sz="2400">
                <a:solidFill>
                  <a:schemeClr val="tx1"/>
                </a:solidFill>
              </a:defRPr>
            </a:lvl5pPr>
            <a:lvl6pPr marL="0" indent="0" algn="l">
              <a:buNone/>
              <a:defRPr sz="2400">
                <a:solidFill>
                  <a:schemeClr val="tx1"/>
                </a:solidFill>
              </a:defRPr>
            </a:lvl6pPr>
            <a:lvl7pPr marL="0" indent="0" algn="l">
              <a:buNone/>
              <a:defRPr sz="2400">
                <a:solidFill>
                  <a:schemeClr val="tx1"/>
                </a:solidFill>
              </a:defRPr>
            </a:lvl7pPr>
            <a:lvl8pPr marL="0" indent="0" algn="l">
              <a:buNone/>
              <a:defRPr sz="2400">
                <a:solidFill>
                  <a:schemeClr val="tx1"/>
                </a:solidFill>
              </a:defRPr>
            </a:lvl8pPr>
            <a:lvl9pPr marL="0" indent="0" algn="l">
              <a:buNone/>
              <a:defRPr sz="2400">
                <a:solidFill>
                  <a:schemeClr val="tx1"/>
                </a:solidFill>
              </a:defRPr>
            </a:lvl9pPr>
          </a:lstStyle>
          <a:p>
            <a:r>
              <a:rPr lang="de-DE"/>
              <a:t>Formatvorlage des Untertitelmasters durch Klicken bearbeiten</a:t>
            </a:r>
            <a:endParaRPr lang="de-DE" dirty="0"/>
          </a:p>
        </p:txBody>
      </p:sp>
      <p:sp>
        <p:nvSpPr>
          <p:cNvPr id="7" name="Bildplatzhalter 3">
            <a:extLst>
              <a:ext uri="{FF2B5EF4-FFF2-40B4-BE49-F238E27FC236}">
                <a16:creationId xmlns:a16="http://schemas.microsoft.com/office/drawing/2014/main" id="{5C353233-F8D0-869A-254C-7CBD790D4926}"/>
              </a:ext>
            </a:extLst>
          </p:cNvPr>
          <p:cNvSpPr>
            <a:spLocks noGrp="1"/>
          </p:cNvSpPr>
          <p:nvPr>
            <p:ph type="pic" sz="quarter" idx="10"/>
          </p:nvPr>
        </p:nvSpPr>
        <p:spPr>
          <a:xfrm>
            <a:off x="6096000" y="0"/>
            <a:ext cx="6096000" cy="3429000"/>
          </a:xfrm>
        </p:spPr>
        <p:txBody>
          <a:bodyPr/>
          <a:lstStyle/>
          <a:p>
            <a:r>
              <a:rPr lang="de-DE"/>
              <a:t>Bild durch Klicken auf Symbol hinzufügen</a:t>
            </a:r>
            <a:endParaRPr lang="en-GB" dirty="0"/>
          </a:p>
        </p:txBody>
      </p:sp>
      <p:sp>
        <p:nvSpPr>
          <p:cNvPr id="8" name="Bildplatzhalter 3">
            <a:extLst>
              <a:ext uri="{FF2B5EF4-FFF2-40B4-BE49-F238E27FC236}">
                <a16:creationId xmlns:a16="http://schemas.microsoft.com/office/drawing/2014/main" id="{6AD4B40C-5C88-E13B-12DF-EE6BF9844396}"/>
              </a:ext>
            </a:extLst>
          </p:cNvPr>
          <p:cNvSpPr>
            <a:spLocks noGrp="1"/>
          </p:cNvSpPr>
          <p:nvPr>
            <p:ph type="pic" sz="quarter" idx="14"/>
          </p:nvPr>
        </p:nvSpPr>
        <p:spPr>
          <a:xfrm>
            <a:off x="6096000" y="3429000"/>
            <a:ext cx="6100336" cy="3428999"/>
          </a:xfrm>
        </p:spPr>
        <p:txBody>
          <a:bodyPr/>
          <a:lstStyle/>
          <a:p>
            <a:r>
              <a:rPr lang="de-DE"/>
              <a:t>Bild durch Klicken auf Symbol hinzufügen</a:t>
            </a:r>
            <a:endParaRPr lang="en-GB" dirty="0"/>
          </a:p>
        </p:txBody>
      </p:sp>
    </p:spTree>
    <p:extLst>
      <p:ext uri="{BB962C8B-B14F-4D97-AF65-F5344CB8AC3E}">
        <p14:creationId xmlns:p14="http://schemas.microsoft.com/office/powerpoint/2010/main" val="2387177990"/>
      </p:ext>
    </p:extLst>
  </p:cSld>
  <p:clrMapOvr>
    <a:masterClrMapping/>
  </p:clrMapOvr>
  <p:extLst>
    <p:ext uri="{DCECCB84-F9BA-43D5-87BE-67443E8EF086}">
      <p15:sldGuideLst xmlns:p15="http://schemas.microsoft.com/office/powerpoint/2012/main">
        <p15:guide id="1" orient="horz" pos="1207" userDrawn="1">
          <p15:clr>
            <a:srgbClr val="FBAE40"/>
          </p15:clr>
        </p15:guide>
        <p15:guide id="2" pos="3840" userDrawn="1">
          <p15:clr>
            <a:srgbClr val="FBAE40"/>
          </p15:clr>
        </p15:guide>
        <p15:guide id="3" orient="horz" pos="406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mit vier Bildern">
    <p:bg>
      <p:bgPr>
        <a:solidFill>
          <a:schemeClr val="accent1"/>
        </a:solidFill>
        <a:effectLst/>
      </p:bgPr>
    </p:bg>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DA400350-13FB-DFB9-B74B-DB75FFE74CEE}"/>
              </a:ext>
            </a:extLst>
          </p:cNvPr>
          <p:cNvSpPr>
            <a:spLocks noGrp="1"/>
          </p:cNvSpPr>
          <p:nvPr>
            <p:ph type="title"/>
          </p:nvPr>
        </p:nvSpPr>
        <p:spPr>
          <a:xfrm>
            <a:off x="408632" y="3645024"/>
            <a:ext cx="11376000" cy="1470258"/>
          </a:xfrm>
        </p:spPr>
        <p:txBody>
          <a:bodyPr tIns="36000"/>
          <a:lstStyle>
            <a:lvl1pPr>
              <a:defRPr sz="5000" b="1" spc="0" baseline="0"/>
            </a:lvl1pPr>
          </a:lstStyle>
          <a:p>
            <a:r>
              <a:rPr lang="de-DE"/>
              <a:t>Titelmasterformat durch Klicken bearbeiten</a:t>
            </a:r>
            <a:endParaRPr lang="de-DE" dirty="0"/>
          </a:p>
        </p:txBody>
      </p:sp>
      <p:sp>
        <p:nvSpPr>
          <p:cNvPr id="4" name="Bildplatzhalter 3">
            <a:extLst>
              <a:ext uri="{FF2B5EF4-FFF2-40B4-BE49-F238E27FC236}">
                <a16:creationId xmlns:a16="http://schemas.microsoft.com/office/drawing/2014/main" id="{377259F5-FA80-AFD4-E58D-33214B2CE6D8}"/>
              </a:ext>
            </a:extLst>
          </p:cNvPr>
          <p:cNvSpPr>
            <a:spLocks noGrp="1"/>
          </p:cNvSpPr>
          <p:nvPr>
            <p:ph type="pic" sz="quarter" idx="10"/>
          </p:nvPr>
        </p:nvSpPr>
        <p:spPr>
          <a:xfrm>
            <a:off x="-3600" y="0"/>
            <a:ext cx="3078000" cy="3429000"/>
          </a:xfrm>
        </p:spPr>
        <p:txBody>
          <a:bodyPr/>
          <a:lstStyle/>
          <a:p>
            <a:r>
              <a:rPr lang="de-DE"/>
              <a:t>Bild durch Klicken auf Symbol hinzufügen</a:t>
            </a:r>
            <a:endParaRPr lang="en-GB" dirty="0"/>
          </a:p>
        </p:txBody>
      </p:sp>
      <p:sp>
        <p:nvSpPr>
          <p:cNvPr id="5" name="Bildplatzhalter 3">
            <a:extLst>
              <a:ext uri="{FF2B5EF4-FFF2-40B4-BE49-F238E27FC236}">
                <a16:creationId xmlns:a16="http://schemas.microsoft.com/office/drawing/2014/main" id="{62DA7503-6E3C-E7D2-1396-F2EA0CD7C7E3}"/>
              </a:ext>
            </a:extLst>
          </p:cNvPr>
          <p:cNvSpPr>
            <a:spLocks noGrp="1"/>
          </p:cNvSpPr>
          <p:nvPr>
            <p:ph type="pic" sz="quarter" idx="11"/>
          </p:nvPr>
        </p:nvSpPr>
        <p:spPr>
          <a:xfrm>
            <a:off x="3071664" y="1"/>
            <a:ext cx="3024000" cy="3428999"/>
          </a:xfrm>
        </p:spPr>
        <p:txBody>
          <a:bodyPr/>
          <a:lstStyle/>
          <a:p>
            <a:r>
              <a:rPr lang="de-DE"/>
              <a:t>Bild durch Klicken auf Symbol hinzufügen</a:t>
            </a:r>
            <a:endParaRPr lang="en-GB" dirty="0"/>
          </a:p>
        </p:txBody>
      </p:sp>
      <p:sp>
        <p:nvSpPr>
          <p:cNvPr id="2" name="Bildplatzhalter 3">
            <a:extLst>
              <a:ext uri="{FF2B5EF4-FFF2-40B4-BE49-F238E27FC236}">
                <a16:creationId xmlns:a16="http://schemas.microsoft.com/office/drawing/2014/main" id="{290E8BB4-9819-DD06-19FD-60911D14647E}"/>
              </a:ext>
            </a:extLst>
          </p:cNvPr>
          <p:cNvSpPr>
            <a:spLocks noGrp="1"/>
          </p:cNvSpPr>
          <p:nvPr>
            <p:ph type="pic" sz="quarter" idx="12"/>
          </p:nvPr>
        </p:nvSpPr>
        <p:spPr>
          <a:xfrm>
            <a:off x="6096000" y="1"/>
            <a:ext cx="3024000" cy="3428999"/>
          </a:xfrm>
        </p:spPr>
        <p:txBody>
          <a:bodyPr/>
          <a:lstStyle/>
          <a:p>
            <a:r>
              <a:rPr lang="de-DE"/>
              <a:t>Bild durch Klicken auf Symbol hinzufügen</a:t>
            </a:r>
            <a:endParaRPr lang="en-GB" dirty="0"/>
          </a:p>
        </p:txBody>
      </p:sp>
      <p:sp>
        <p:nvSpPr>
          <p:cNvPr id="6" name="Bildplatzhalter 3">
            <a:extLst>
              <a:ext uri="{FF2B5EF4-FFF2-40B4-BE49-F238E27FC236}">
                <a16:creationId xmlns:a16="http://schemas.microsoft.com/office/drawing/2014/main" id="{DCB753E4-620E-695A-D374-D897606B9988}"/>
              </a:ext>
            </a:extLst>
          </p:cNvPr>
          <p:cNvSpPr>
            <a:spLocks noGrp="1"/>
          </p:cNvSpPr>
          <p:nvPr>
            <p:ph type="pic" sz="quarter" idx="13"/>
          </p:nvPr>
        </p:nvSpPr>
        <p:spPr>
          <a:xfrm>
            <a:off x="9120336" y="0"/>
            <a:ext cx="3078000" cy="3429000"/>
          </a:xfrm>
        </p:spPr>
        <p:txBody>
          <a:bodyPr/>
          <a:lstStyle/>
          <a:p>
            <a:r>
              <a:rPr lang="de-DE"/>
              <a:t>Bild durch Klicken auf Symbol hinzufügen</a:t>
            </a:r>
            <a:endParaRPr lang="en-GB" dirty="0"/>
          </a:p>
        </p:txBody>
      </p:sp>
      <p:pic>
        <p:nvPicPr>
          <p:cNvPr id="3" name="Grafik 2">
            <a:extLst>
              <a:ext uri="{FF2B5EF4-FFF2-40B4-BE49-F238E27FC236}">
                <a16:creationId xmlns:a16="http://schemas.microsoft.com/office/drawing/2014/main" id="{9546AC03-A6F9-947B-3AB1-5F1D5F4982C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09064" y="5932460"/>
            <a:ext cx="2296607" cy="497100"/>
          </a:xfrm>
          <a:prstGeom prst="rect">
            <a:avLst/>
          </a:prstGeom>
        </p:spPr>
      </p:pic>
    </p:spTree>
    <p:extLst>
      <p:ext uri="{BB962C8B-B14F-4D97-AF65-F5344CB8AC3E}">
        <p14:creationId xmlns:p14="http://schemas.microsoft.com/office/powerpoint/2010/main" val="1356412469"/>
      </p:ext>
    </p:extLst>
  </p:cSld>
  <p:clrMapOvr>
    <a:masterClrMapping/>
  </p:clrMapOvr>
  <p:extLst>
    <p:ext uri="{DCECCB84-F9BA-43D5-87BE-67443E8EF086}">
      <p15:sldGuideLst xmlns:p15="http://schemas.microsoft.com/office/powerpoint/2012/main">
        <p15:guide id="2" pos="3840" userDrawn="1">
          <p15:clr>
            <a:srgbClr val="FBAE40"/>
          </p15:clr>
        </p15:guide>
        <p15:guide id="3" orient="horz" pos="2296" userDrawn="1">
          <p15:clr>
            <a:srgbClr val="FBAE40"/>
          </p15:clr>
        </p15:guide>
        <p15:guide id="4" orient="horz" pos="406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7576A6-AA2C-342F-5495-9692863D2330}"/>
              </a:ext>
            </a:extLst>
          </p:cNvPr>
          <p:cNvSpPr>
            <a:spLocks noGrp="1"/>
          </p:cNvSpPr>
          <p:nvPr>
            <p:ph type="title"/>
          </p:nvPr>
        </p:nvSpPr>
        <p:spPr/>
        <p:txBody>
          <a:bodyPr/>
          <a:lstStyle/>
          <a:p>
            <a:r>
              <a:rPr lang="de-DE"/>
              <a:t>Titelmasterformat durch Klicken bearbeiten</a:t>
            </a:r>
            <a:endParaRPr lang="de-DE" dirty="0"/>
          </a:p>
        </p:txBody>
      </p:sp>
      <p:sp>
        <p:nvSpPr>
          <p:cNvPr id="5" name="Fußzeilenplatzhalter 4">
            <a:extLst>
              <a:ext uri="{FF2B5EF4-FFF2-40B4-BE49-F238E27FC236}">
                <a16:creationId xmlns:a16="http://schemas.microsoft.com/office/drawing/2014/main" id="{FDCEB7C2-BFA9-EA18-B8FD-2ACAFF0D7857}"/>
              </a:ext>
            </a:extLst>
          </p:cNvPr>
          <p:cNvSpPr>
            <a:spLocks noGrp="1"/>
          </p:cNvSpPr>
          <p:nvPr>
            <p:ph type="ftr" sz="quarter" idx="11"/>
          </p:nvPr>
        </p:nvSpPr>
        <p:spPr/>
        <p:txBody>
          <a:bodyPr/>
          <a:lstStyle/>
          <a:p>
            <a:r>
              <a:rPr lang="de-DE" dirty="0"/>
              <a:t>Hier steht das Thema | Datum | Absender</a:t>
            </a:r>
          </a:p>
        </p:txBody>
      </p:sp>
      <p:sp>
        <p:nvSpPr>
          <p:cNvPr id="6" name="Foliennummernplatzhalter 5">
            <a:extLst>
              <a:ext uri="{FF2B5EF4-FFF2-40B4-BE49-F238E27FC236}">
                <a16:creationId xmlns:a16="http://schemas.microsoft.com/office/drawing/2014/main" id="{E707FFA6-FD9B-7280-D503-1200F253A7CC}"/>
              </a:ext>
            </a:extLst>
          </p:cNvPr>
          <p:cNvSpPr>
            <a:spLocks noGrp="1"/>
          </p:cNvSpPr>
          <p:nvPr>
            <p:ph type="sldNum" sz="quarter" idx="12"/>
          </p:nvPr>
        </p:nvSpPr>
        <p:spPr/>
        <p:txBody>
          <a:bodyPr/>
          <a:lstStyle/>
          <a:p>
            <a:fld id="{C29EFDD2-F014-4C4E-B0F6-17320FB21D2C}" type="slidenum">
              <a:rPr lang="de-DE" smtClean="0"/>
              <a:t>‹Nr.›</a:t>
            </a:fld>
            <a:endParaRPr lang="de-DE" dirty="0"/>
          </a:p>
        </p:txBody>
      </p:sp>
      <p:sp>
        <p:nvSpPr>
          <p:cNvPr id="8" name="Textplatzhalter 7">
            <a:extLst>
              <a:ext uri="{FF2B5EF4-FFF2-40B4-BE49-F238E27FC236}">
                <a16:creationId xmlns:a16="http://schemas.microsoft.com/office/drawing/2014/main" id="{7407917A-4A78-79BD-064A-79B832ACF6AF}"/>
              </a:ext>
            </a:extLst>
          </p:cNvPr>
          <p:cNvSpPr>
            <a:spLocks noGrp="1"/>
          </p:cNvSpPr>
          <p:nvPr>
            <p:ph type="body" sz="quarter" idx="13"/>
          </p:nvPr>
        </p:nvSpPr>
        <p:spPr>
          <a:xfrm>
            <a:off x="407988" y="1700213"/>
            <a:ext cx="7488237" cy="4321175"/>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313966812"/>
      </p:ext>
    </p:extLst>
  </p:cSld>
  <p:clrMapOvr>
    <a:masterClrMapping/>
  </p:clrMapOvr>
  <p:extLst>
    <p:ext uri="{DCECCB84-F9BA-43D5-87BE-67443E8EF086}">
      <p15:sldGuideLst xmlns:p15="http://schemas.microsoft.com/office/powerpoint/2012/main">
        <p15:guide id="1" orient="horz" pos="1071" userDrawn="1">
          <p15:clr>
            <a:srgbClr val="FBAE40"/>
          </p15:clr>
        </p15:guide>
        <p15:guide id="2" pos="4974" userDrawn="1">
          <p15:clr>
            <a:srgbClr val="FBAE40"/>
          </p15:clr>
        </p15:guide>
        <p15:guide id="3" orient="horz" pos="799" userDrawn="1">
          <p15:clr>
            <a:srgbClr val="FBAE40"/>
          </p15:clr>
        </p15:guide>
        <p15:guide id="4" orient="horz" pos="379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7576A6-AA2C-342F-5495-9692863D2330}"/>
              </a:ext>
            </a:extLst>
          </p:cNvPr>
          <p:cNvSpPr>
            <a:spLocks noGrp="1"/>
          </p:cNvSpPr>
          <p:nvPr>
            <p:ph type="title"/>
          </p:nvPr>
        </p:nvSpPr>
        <p:spPr/>
        <p:txBody>
          <a:bodyPr/>
          <a:lstStyle/>
          <a:p>
            <a:r>
              <a:rPr lang="de-DE"/>
              <a:t>Titelmasterformat durch Klicken bearbeiten</a:t>
            </a:r>
            <a:endParaRPr lang="de-DE" dirty="0"/>
          </a:p>
        </p:txBody>
      </p:sp>
      <p:sp>
        <p:nvSpPr>
          <p:cNvPr id="3" name="Inhaltsplatzhalter 2">
            <a:extLst>
              <a:ext uri="{FF2B5EF4-FFF2-40B4-BE49-F238E27FC236}">
                <a16:creationId xmlns:a16="http://schemas.microsoft.com/office/drawing/2014/main" id="{00ABB2FC-5FF6-EA24-E948-417FE35E10F0}"/>
              </a:ext>
            </a:extLst>
          </p:cNvPr>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Fußzeilenplatzhalter 4">
            <a:extLst>
              <a:ext uri="{FF2B5EF4-FFF2-40B4-BE49-F238E27FC236}">
                <a16:creationId xmlns:a16="http://schemas.microsoft.com/office/drawing/2014/main" id="{FDCEB7C2-BFA9-EA18-B8FD-2ACAFF0D7857}"/>
              </a:ext>
            </a:extLst>
          </p:cNvPr>
          <p:cNvSpPr>
            <a:spLocks noGrp="1"/>
          </p:cNvSpPr>
          <p:nvPr>
            <p:ph type="ftr" sz="quarter" idx="11"/>
          </p:nvPr>
        </p:nvSpPr>
        <p:spPr/>
        <p:txBody>
          <a:bodyPr/>
          <a:lstStyle/>
          <a:p>
            <a:r>
              <a:rPr lang="de-DE" dirty="0"/>
              <a:t>Hier steht das Thema | Datum | Absender</a:t>
            </a:r>
          </a:p>
        </p:txBody>
      </p:sp>
      <p:sp>
        <p:nvSpPr>
          <p:cNvPr id="6" name="Foliennummernplatzhalter 5">
            <a:extLst>
              <a:ext uri="{FF2B5EF4-FFF2-40B4-BE49-F238E27FC236}">
                <a16:creationId xmlns:a16="http://schemas.microsoft.com/office/drawing/2014/main" id="{E707FFA6-FD9B-7280-D503-1200F253A7CC}"/>
              </a:ext>
            </a:extLst>
          </p:cNvPr>
          <p:cNvSpPr>
            <a:spLocks noGrp="1"/>
          </p:cNvSpPr>
          <p:nvPr>
            <p:ph type="sldNum" sz="quarter" idx="12"/>
          </p:nvPr>
        </p:nvSpPr>
        <p:spPr/>
        <p:txBody>
          <a:bodyPr/>
          <a:lstStyle/>
          <a:p>
            <a:fld id="{C29EFDD2-F014-4C4E-B0F6-17320FB21D2C}" type="slidenum">
              <a:rPr lang="de-DE" smtClean="0"/>
              <a:t>‹Nr.›</a:t>
            </a:fld>
            <a:endParaRPr lang="de-DE" dirty="0"/>
          </a:p>
        </p:txBody>
      </p:sp>
    </p:spTree>
    <p:extLst>
      <p:ext uri="{BB962C8B-B14F-4D97-AF65-F5344CB8AC3E}">
        <p14:creationId xmlns:p14="http://schemas.microsoft.com/office/powerpoint/2010/main" val="3117427602"/>
      </p:ext>
    </p:extLst>
  </p:cSld>
  <p:clrMapOvr>
    <a:masterClrMapping/>
  </p:clrMapOvr>
  <p:extLst>
    <p:ext uri="{DCECCB84-F9BA-43D5-87BE-67443E8EF086}">
      <p15:sldGuideLst xmlns:p15="http://schemas.microsoft.com/office/powerpoint/2012/main">
        <p15:guide id="1" orient="horz" pos="1071" userDrawn="1">
          <p15:clr>
            <a:srgbClr val="FBAE40"/>
          </p15:clr>
        </p15:guide>
        <p15:guide id="2" orient="horz" pos="3793" userDrawn="1">
          <p15:clr>
            <a:srgbClr val="FBAE40"/>
          </p15:clr>
        </p15:guide>
        <p15:guide id="3" orient="horz" pos="799"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sverzeichni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7576A6-AA2C-342F-5495-9692863D2330}"/>
              </a:ext>
            </a:extLst>
          </p:cNvPr>
          <p:cNvSpPr>
            <a:spLocks noGrp="1"/>
          </p:cNvSpPr>
          <p:nvPr>
            <p:ph type="title"/>
          </p:nvPr>
        </p:nvSpPr>
        <p:spPr>
          <a:xfrm>
            <a:off x="422476" y="332656"/>
            <a:ext cx="11362156" cy="720080"/>
          </a:xfrm>
        </p:spPr>
        <p:txBody>
          <a:bodyPr/>
          <a:lstStyle>
            <a:lvl1pPr>
              <a:defRPr sz="5000" spc="0" baseline="0"/>
            </a:lvl1pPr>
          </a:lstStyle>
          <a:p>
            <a:r>
              <a:rPr lang="de-DE"/>
              <a:t>Titelmasterformat durch Klicken bearbeiten</a:t>
            </a:r>
            <a:endParaRPr lang="de-DE" dirty="0"/>
          </a:p>
        </p:txBody>
      </p:sp>
      <p:sp>
        <p:nvSpPr>
          <p:cNvPr id="5" name="Fußzeilenplatzhalter 4">
            <a:extLst>
              <a:ext uri="{FF2B5EF4-FFF2-40B4-BE49-F238E27FC236}">
                <a16:creationId xmlns:a16="http://schemas.microsoft.com/office/drawing/2014/main" id="{FDCEB7C2-BFA9-EA18-B8FD-2ACAFF0D7857}"/>
              </a:ext>
            </a:extLst>
          </p:cNvPr>
          <p:cNvSpPr>
            <a:spLocks noGrp="1"/>
          </p:cNvSpPr>
          <p:nvPr>
            <p:ph type="ftr" sz="quarter" idx="11"/>
          </p:nvPr>
        </p:nvSpPr>
        <p:spPr/>
        <p:txBody>
          <a:bodyPr/>
          <a:lstStyle/>
          <a:p>
            <a:r>
              <a:rPr lang="de-DE" dirty="0"/>
              <a:t>Hier steht das Thema | Datum | Absender</a:t>
            </a:r>
          </a:p>
        </p:txBody>
      </p:sp>
      <p:sp>
        <p:nvSpPr>
          <p:cNvPr id="6" name="Foliennummernplatzhalter 5">
            <a:extLst>
              <a:ext uri="{FF2B5EF4-FFF2-40B4-BE49-F238E27FC236}">
                <a16:creationId xmlns:a16="http://schemas.microsoft.com/office/drawing/2014/main" id="{E707FFA6-FD9B-7280-D503-1200F253A7CC}"/>
              </a:ext>
            </a:extLst>
          </p:cNvPr>
          <p:cNvSpPr>
            <a:spLocks noGrp="1"/>
          </p:cNvSpPr>
          <p:nvPr>
            <p:ph type="sldNum" sz="quarter" idx="12"/>
          </p:nvPr>
        </p:nvSpPr>
        <p:spPr/>
        <p:txBody>
          <a:bodyPr/>
          <a:lstStyle/>
          <a:p>
            <a:fld id="{C29EFDD2-F014-4C4E-B0F6-17320FB21D2C}" type="slidenum">
              <a:rPr lang="de-DE" smtClean="0"/>
              <a:t>‹Nr.›</a:t>
            </a:fld>
            <a:endParaRPr lang="de-DE" dirty="0"/>
          </a:p>
        </p:txBody>
      </p:sp>
      <p:sp>
        <p:nvSpPr>
          <p:cNvPr id="10" name="Textplatzhalter 9">
            <a:extLst>
              <a:ext uri="{FF2B5EF4-FFF2-40B4-BE49-F238E27FC236}">
                <a16:creationId xmlns:a16="http://schemas.microsoft.com/office/drawing/2014/main" id="{0A00BE9F-5396-C381-9319-263B1491E3E3}"/>
              </a:ext>
            </a:extLst>
          </p:cNvPr>
          <p:cNvSpPr>
            <a:spLocks noGrp="1"/>
          </p:cNvSpPr>
          <p:nvPr>
            <p:ph type="body" sz="quarter" idx="13"/>
          </p:nvPr>
        </p:nvSpPr>
        <p:spPr>
          <a:xfrm>
            <a:off x="407989" y="1268760"/>
            <a:ext cx="3600000" cy="4752628"/>
          </a:xfrm>
        </p:spPr>
        <p:txBody>
          <a:bodyPr tIns="0"/>
          <a:lstStyle>
            <a:lvl1pPr marL="0">
              <a:spcBef>
                <a:spcPts val="1400"/>
              </a:spcBef>
              <a:defRPr/>
            </a:lvl1pPr>
            <a:lvl2pPr marL="0">
              <a:spcBef>
                <a:spcPts val="1400"/>
              </a:spcBef>
              <a:defRPr/>
            </a:lvl2pPr>
            <a:lvl3pPr marL="0">
              <a:spcBef>
                <a:spcPts val="1400"/>
              </a:spcBef>
              <a:defRPr/>
            </a:lvl3pPr>
            <a:lvl4pPr marL="0">
              <a:spcBef>
                <a:spcPts val="1400"/>
              </a:spcBef>
              <a:defRPr/>
            </a:lvl4pPr>
            <a:lvl5pPr marL="0">
              <a:spcBef>
                <a:spcPts val="1400"/>
              </a:spcBef>
              <a:defRPr/>
            </a:lvl5pPr>
            <a:lvl6pPr marL="0">
              <a:spcBef>
                <a:spcPts val="1400"/>
              </a:spcBef>
              <a:defRPr/>
            </a:lvl6pPr>
            <a:lvl7pPr marL="0">
              <a:spcBef>
                <a:spcPts val="1400"/>
              </a:spcBef>
              <a:defRPr/>
            </a:lvl7pPr>
            <a:lvl8pPr marL="0">
              <a:spcBef>
                <a:spcPts val="1400"/>
              </a:spcBef>
              <a:defRPr/>
            </a:lvl8pPr>
            <a:lvl9pPr marL="0">
              <a:spcBef>
                <a:spcPts val="1400"/>
              </a:spcBef>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1" name="Textplatzhalter 9">
            <a:extLst>
              <a:ext uri="{FF2B5EF4-FFF2-40B4-BE49-F238E27FC236}">
                <a16:creationId xmlns:a16="http://schemas.microsoft.com/office/drawing/2014/main" id="{1C61D0A0-06E3-F012-3504-E561CD46E197}"/>
              </a:ext>
            </a:extLst>
          </p:cNvPr>
          <p:cNvSpPr>
            <a:spLocks noGrp="1"/>
          </p:cNvSpPr>
          <p:nvPr>
            <p:ph type="body" sz="quarter" idx="14"/>
          </p:nvPr>
        </p:nvSpPr>
        <p:spPr>
          <a:xfrm>
            <a:off x="4296420" y="1268760"/>
            <a:ext cx="3600000" cy="4752628"/>
          </a:xfrm>
        </p:spPr>
        <p:txBody>
          <a:bodyPr tIns="0"/>
          <a:lstStyle>
            <a:lvl1pPr marL="0" indent="0">
              <a:spcBef>
                <a:spcPts val="1400"/>
              </a:spcBef>
              <a:buFont typeface="Arial" panose="020B0604020202020204" pitchFamily="34" charset="0"/>
              <a:buNone/>
              <a:defRPr/>
            </a:lvl1pPr>
            <a:lvl2pPr marL="0" indent="0">
              <a:spcBef>
                <a:spcPts val="1400"/>
              </a:spcBef>
              <a:buFont typeface="Arial" panose="020B0604020202020204" pitchFamily="34" charset="0"/>
              <a:buNone/>
              <a:defRPr/>
            </a:lvl2pPr>
            <a:lvl3pPr marL="285750" indent="-285750">
              <a:spcBef>
                <a:spcPts val="1400"/>
              </a:spcBef>
              <a:buFont typeface="Wingdings" panose="05000000000000000000" pitchFamily="2" charset="2"/>
              <a:buChar char=" "/>
              <a:defRPr/>
            </a:lvl3pPr>
            <a:lvl4pPr marL="0" indent="0">
              <a:spcBef>
                <a:spcPts val="1400"/>
              </a:spcBef>
              <a:buFont typeface="Arial" panose="020B0604020202020204" pitchFamily="34" charset="0"/>
              <a:buNone/>
              <a:defRPr/>
            </a:lvl4pPr>
            <a:lvl5pPr marL="0" indent="0">
              <a:spcBef>
                <a:spcPts val="1400"/>
              </a:spcBef>
              <a:buFont typeface="Arial" panose="020B0604020202020204" pitchFamily="34" charset="0"/>
              <a:buNone/>
              <a:defRPr/>
            </a:lvl5pPr>
            <a:lvl6pPr marL="0" indent="0">
              <a:spcBef>
                <a:spcPts val="1400"/>
              </a:spcBef>
              <a:buFont typeface="Arial" panose="020B0604020202020204" pitchFamily="34" charset="0"/>
              <a:buNone/>
              <a:defRPr/>
            </a:lvl6pPr>
            <a:lvl7pPr marL="0" indent="0">
              <a:spcBef>
                <a:spcPts val="1400"/>
              </a:spcBef>
              <a:buFont typeface="Arial" panose="020B0604020202020204" pitchFamily="34" charset="0"/>
              <a:buNone/>
              <a:defRPr/>
            </a:lvl7pPr>
            <a:lvl8pPr marL="0" indent="0">
              <a:spcBef>
                <a:spcPts val="1400"/>
              </a:spcBef>
              <a:buFont typeface="Arial" panose="020B0604020202020204" pitchFamily="34" charset="0"/>
              <a:buNone/>
              <a:defRPr/>
            </a:lvl8pPr>
            <a:lvl9pPr marL="0" indent="0">
              <a:spcBef>
                <a:spcPts val="1400"/>
              </a:spcBef>
              <a:buFont typeface="Arial" panose="020B0604020202020204" pitchFamily="34" charset="0"/>
              <a:buNone/>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Textplatzhalter 9">
            <a:extLst>
              <a:ext uri="{FF2B5EF4-FFF2-40B4-BE49-F238E27FC236}">
                <a16:creationId xmlns:a16="http://schemas.microsoft.com/office/drawing/2014/main" id="{7B17524A-351E-A351-7133-F56994C2340F}"/>
              </a:ext>
            </a:extLst>
          </p:cNvPr>
          <p:cNvSpPr>
            <a:spLocks noGrp="1"/>
          </p:cNvSpPr>
          <p:nvPr>
            <p:ph type="body" sz="quarter" idx="15"/>
          </p:nvPr>
        </p:nvSpPr>
        <p:spPr>
          <a:xfrm>
            <a:off x="8184632" y="1268760"/>
            <a:ext cx="3600000" cy="4752628"/>
          </a:xfrm>
        </p:spPr>
        <p:txBody>
          <a:bodyPr tIns="0"/>
          <a:lstStyle>
            <a:lvl1pPr marL="0">
              <a:spcBef>
                <a:spcPts val="1400"/>
              </a:spcBef>
              <a:defRPr/>
            </a:lvl1pPr>
            <a:lvl2pPr marL="0">
              <a:spcBef>
                <a:spcPts val="1400"/>
              </a:spcBef>
              <a:defRPr/>
            </a:lvl2pPr>
            <a:lvl3pPr marL="0">
              <a:spcBef>
                <a:spcPts val="1400"/>
              </a:spcBef>
              <a:defRPr/>
            </a:lvl3pPr>
            <a:lvl4pPr marL="0">
              <a:spcBef>
                <a:spcPts val="1400"/>
              </a:spcBef>
              <a:defRPr/>
            </a:lvl4pPr>
            <a:lvl5pPr marL="0">
              <a:spcBef>
                <a:spcPts val="1400"/>
              </a:spcBef>
              <a:defRPr/>
            </a:lvl5pPr>
            <a:lvl6pPr marL="0">
              <a:spcBef>
                <a:spcPts val="1400"/>
              </a:spcBef>
              <a:defRPr/>
            </a:lvl6pPr>
            <a:lvl7pPr marL="0">
              <a:spcBef>
                <a:spcPts val="1400"/>
              </a:spcBef>
              <a:defRPr/>
            </a:lvl7pPr>
            <a:lvl8pPr marL="0">
              <a:spcBef>
                <a:spcPts val="1400"/>
              </a:spcBef>
              <a:defRPr/>
            </a:lvl8pPr>
            <a:lvl9pPr marL="0">
              <a:spcBef>
                <a:spcPts val="1400"/>
              </a:spcBef>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002772359"/>
      </p:ext>
    </p:extLst>
  </p:cSld>
  <p:clrMapOvr>
    <a:masterClrMapping/>
  </p:clrMapOvr>
  <p:extLst>
    <p:ext uri="{DCECCB84-F9BA-43D5-87BE-67443E8EF086}">
      <p15:sldGuideLst xmlns:p15="http://schemas.microsoft.com/office/powerpoint/2012/main">
        <p15:guide id="1" pos="2525" userDrawn="1">
          <p15:clr>
            <a:srgbClr val="FBAE40"/>
          </p15:clr>
        </p15:guide>
        <p15:guide id="2" pos="2706" userDrawn="1">
          <p15:clr>
            <a:srgbClr val="FBAE40"/>
          </p15:clr>
        </p15:guide>
        <p15:guide id="3" pos="4974" userDrawn="1">
          <p15:clr>
            <a:srgbClr val="FBAE40"/>
          </p15:clr>
        </p15:guide>
        <p15:guide id="4" pos="5155" userDrawn="1">
          <p15:clr>
            <a:srgbClr val="FBAE40"/>
          </p15:clr>
        </p15:guide>
        <p15:guide id="5" orient="horz" pos="799" userDrawn="1">
          <p15:clr>
            <a:srgbClr val="FBAE40"/>
          </p15:clr>
        </p15:guide>
        <p15:guide id="6" orient="horz" pos="379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sverzeichnis mit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7576A6-AA2C-342F-5495-9692863D2330}"/>
              </a:ext>
            </a:extLst>
          </p:cNvPr>
          <p:cNvSpPr>
            <a:spLocks noGrp="1"/>
          </p:cNvSpPr>
          <p:nvPr>
            <p:ph type="title"/>
          </p:nvPr>
        </p:nvSpPr>
        <p:spPr>
          <a:xfrm>
            <a:off x="422476" y="332656"/>
            <a:ext cx="5457500" cy="720080"/>
          </a:xfrm>
        </p:spPr>
        <p:txBody>
          <a:bodyPr/>
          <a:lstStyle>
            <a:lvl1pPr>
              <a:defRPr sz="5000" spc="0" baseline="0"/>
            </a:lvl1pPr>
          </a:lstStyle>
          <a:p>
            <a:r>
              <a:rPr lang="de-DE"/>
              <a:t>Titelmasterformat durch Klicken bearbeiten</a:t>
            </a:r>
            <a:endParaRPr lang="de-DE" dirty="0"/>
          </a:p>
        </p:txBody>
      </p:sp>
      <p:sp>
        <p:nvSpPr>
          <p:cNvPr id="10" name="Textplatzhalter 9">
            <a:extLst>
              <a:ext uri="{FF2B5EF4-FFF2-40B4-BE49-F238E27FC236}">
                <a16:creationId xmlns:a16="http://schemas.microsoft.com/office/drawing/2014/main" id="{0A00BE9F-5396-C381-9319-263B1491E3E3}"/>
              </a:ext>
            </a:extLst>
          </p:cNvPr>
          <p:cNvSpPr>
            <a:spLocks noGrp="1"/>
          </p:cNvSpPr>
          <p:nvPr>
            <p:ph type="body" sz="quarter" idx="13"/>
          </p:nvPr>
        </p:nvSpPr>
        <p:spPr>
          <a:xfrm>
            <a:off x="407988" y="1268760"/>
            <a:ext cx="5471988" cy="4752628"/>
          </a:xfrm>
        </p:spPr>
        <p:txBody>
          <a:bodyPr tIns="0"/>
          <a:lstStyle>
            <a:lvl1pPr marL="0">
              <a:spcBef>
                <a:spcPts val="1400"/>
              </a:spcBef>
              <a:defRPr/>
            </a:lvl1pPr>
            <a:lvl2pPr marL="0">
              <a:spcBef>
                <a:spcPts val="1400"/>
              </a:spcBef>
              <a:defRPr/>
            </a:lvl2pPr>
            <a:lvl3pPr marL="0">
              <a:spcBef>
                <a:spcPts val="1400"/>
              </a:spcBef>
              <a:defRPr/>
            </a:lvl3pPr>
            <a:lvl4pPr marL="0">
              <a:spcBef>
                <a:spcPts val="1400"/>
              </a:spcBef>
              <a:defRPr/>
            </a:lvl4pPr>
            <a:lvl5pPr marL="0">
              <a:spcBef>
                <a:spcPts val="1400"/>
              </a:spcBef>
              <a:defRPr/>
            </a:lvl5pPr>
            <a:lvl6pPr marL="0">
              <a:spcBef>
                <a:spcPts val="1400"/>
              </a:spcBef>
              <a:defRPr/>
            </a:lvl6pPr>
            <a:lvl7pPr marL="0">
              <a:spcBef>
                <a:spcPts val="1400"/>
              </a:spcBef>
              <a:defRPr/>
            </a:lvl7pPr>
            <a:lvl8pPr marL="0">
              <a:spcBef>
                <a:spcPts val="1400"/>
              </a:spcBef>
              <a:defRPr/>
            </a:lvl8pPr>
            <a:lvl9pPr marL="0">
              <a:spcBef>
                <a:spcPts val="1400"/>
              </a:spcBef>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Bildplatzhalter 3">
            <a:extLst>
              <a:ext uri="{FF2B5EF4-FFF2-40B4-BE49-F238E27FC236}">
                <a16:creationId xmlns:a16="http://schemas.microsoft.com/office/drawing/2014/main" id="{BBAC8466-7A44-020C-4A40-4865CD2C36B2}"/>
              </a:ext>
            </a:extLst>
          </p:cNvPr>
          <p:cNvSpPr>
            <a:spLocks noGrp="1"/>
          </p:cNvSpPr>
          <p:nvPr>
            <p:ph type="pic" sz="quarter" idx="14"/>
          </p:nvPr>
        </p:nvSpPr>
        <p:spPr>
          <a:xfrm>
            <a:off x="6096000" y="0"/>
            <a:ext cx="6096000" cy="6857999"/>
          </a:xfrm>
        </p:spPr>
        <p:txBody>
          <a:bodyPr/>
          <a:lstStyle/>
          <a:p>
            <a:r>
              <a:rPr lang="de-DE"/>
              <a:t>Bild durch Klicken auf Symbol hinzufügen</a:t>
            </a:r>
            <a:endParaRPr lang="en-GB" dirty="0"/>
          </a:p>
        </p:txBody>
      </p:sp>
    </p:spTree>
    <p:extLst>
      <p:ext uri="{BB962C8B-B14F-4D97-AF65-F5344CB8AC3E}">
        <p14:creationId xmlns:p14="http://schemas.microsoft.com/office/powerpoint/2010/main" val="3094455839"/>
      </p:ext>
    </p:extLst>
  </p:cSld>
  <p:clrMapOvr>
    <a:masterClrMapping/>
  </p:clrMapOvr>
  <p:extLst>
    <p:ext uri="{DCECCB84-F9BA-43D5-87BE-67443E8EF086}">
      <p15:sldGuideLst xmlns:p15="http://schemas.microsoft.com/office/powerpoint/2012/main">
        <p15:guide id="1" pos="3704" userDrawn="1">
          <p15:clr>
            <a:srgbClr val="FBAE40"/>
          </p15:clr>
        </p15:guide>
        <p15:guide id="2" orient="horz" pos="663" userDrawn="1">
          <p15:clr>
            <a:srgbClr val="FBAE40"/>
          </p15:clr>
        </p15:guide>
        <p15:guide id="3" orient="horz" pos="3793" userDrawn="1">
          <p15:clr>
            <a:srgbClr val="FBAE40"/>
          </p15:clr>
        </p15:guide>
        <p15:guide id="4" orient="horz" pos="79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hema mit Bild">
    <p:bg>
      <p:bgPr>
        <a:solidFill>
          <a:schemeClr val="tx1"/>
        </a:solidFill>
        <a:effectLst/>
      </p:bgPr>
    </p:bg>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A7118D0C-EEE6-2801-9D6A-3AC8A71CED9A}"/>
              </a:ext>
            </a:extLst>
          </p:cNvPr>
          <p:cNvSpPr>
            <a:spLocks noGrp="1"/>
          </p:cNvSpPr>
          <p:nvPr>
            <p:ph type="title"/>
          </p:nvPr>
        </p:nvSpPr>
        <p:spPr>
          <a:xfrm>
            <a:off x="422476" y="332656"/>
            <a:ext cx="5457500" cy="2088232"/>
          </a:xfrm>
        </p:spPr>
        <p:txBody>
          <a:bodyPr/>
          <a:lstStyle>
            <a:lvl1pPr>
              <a:defRPr sz="5000" b="1" baseline="0">
                <a:solidFill>
                  <a:schemeClr val="bg1"/>
                </a:solidFill>
              </a:defRPr>
            </a:lvl1pPr>
          </a:lstStyle>
          <a:p>
            <a:r>
              <a:rPr lang="de-DE"/>
              <a:t>Titelmasterformat durch Klicken bearbeiten</a:t>
            </a:r>
            <a:endParaRPr lang="de-DE" dirty="0"/>
          </a:p>
        </p:txBody>
      </p:sp>
      <p:pic>
        <p:nvPicPr>
          <p:cNvPr id="12" name="Grafik 11">
            <a:extLst>
              <a:ext uri="{FF2B5EF4-FFF2-40B4-BE49-F238E27FC236}">
                <a16:creationId xmlns:a16="http://schemas.microsoft.com/office/drawing/2014/main" id="{CAE063D8-176A-1F7B-D84A-09B35A1FBE8B}"/>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2648" y="6236098"/>
            <a:ext cx="1322264" cy="286204"/>
          </a:xfrm>
          <a:prstGeom prst="rect">
            <a:avLst/>
          </a:prstGeom>
        </p:spPr>
      </p:pic>
      <p:sp>
        <p:nvSpPr>
          <p:cNvPr id="2" name="Bildplatzhalter 10">
            <a:extLst>
              <a:ext uri="{FF2B5EF4-FFF2-40B4-BE49-F238E27FC236}">
                <a16:creationId xmlns:a16="http://schemas.microsoft.com/office/drawing/2014/main" id="{768AE2E6-3DF6-297A-188F-5504E8984CE9}"/>
              </a:ext>
            </a:extLst>
          </p:cNvPr>
          <p:cNvSpPr>
            <a:spLocks noGrp="1"/>
          </p:cNvSpPr>
          <p:nvPr>
            <p:ph type="pic" sz="quarter" idx="13"/>
          </p:nvPr>
        </p:nvSpPr>
        <p:spPr>
          <a:xfrm>
            <a:off x="6096000" y="0"/>
            <a:ext cx="6096000" cy="6858000"/>
          </a:xfrm>
        </p:spPr>
        <p:txBody>
          <a:bodyPr/>
          <a:lstStyle/>
          <a:p>
            <a:r>
              <a:rPr lang="de-DE"/>
              <a:t>Bild durch Klicken auf Symbol hinzufügen</a:t>
            </a:r>
            <a:endParaRPr lang="en-GB" dirty="0"/>
          </a:p>
        </p:txBody>
      </p:sp>
    </p:spTree>
    <p:extLst>
      <p:ext uri="{BB962C8B-B14F-4D97-AF65-F5344CB8AC3E}">
        <p14:creationId xmlns:p14="http://schemas.microsoft.com/office/powerpoint/2010/main" val="1710509136"/>
      </p:ext>
    </p:extLst>
  </p:cSld>
  <p:clrMapOvr>
    <a:masterClrMapping/>
  </p:clrMapOvr>
  <p:extLst>
    <p:ext uri="{DCECCB84-F9BA-43D5-87BE-67443E8EF086}">
      <p15:sldGuideLst xmlns:p15="http://schemas.microsoft.com/office/powerpoint/2012/main">
        <p15:guide id="1" pos="3704" userDrawn="1">
          <p15:clr>
            <a:srgbClr val="FBAE40"/>
          </p15:clr>
        </p15:guide>
        <p15:guide id="2" orient="horz" pos="2160" userDrawn="1">
          <p15:clr>
            <a:srgbClr val="FBAE40"/>
          </p15:clr>
        </p15:guide>
        <p15:guide id="3" orient="horz" pos="379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ema ohne Bild">
    <p:bg>
      <p:bgPr>
        <a:solidFill>
          <a:schemeClr val="tx1"/>
        </a:solidFill>
        <a:effectLst/>
      </p:bgPr>
    </p:bg>
    <p:spTree>
      <p:nvGrpSpPr>
        <p:cNvPr id="1" name=""/>
        <p:cNvGrpSpPr/>
        <p:nvPr/>
      </p:nvGrpSpPr>
      <p:grpSpPr>
        <a:xfrm>
          <a:off x="0" y="0"/>
          <a:ext cx="0" cy="0"/>
          <a:chOff x="0" y="0"/>
          <a:chExt cx="0" cy="0"/>
        </a:xfrm>
      </p:grpSpPr>
      <p:sp>
        <p:nvSpPr>
          <p:cNvPr id="9" name="Titel 8">
            <a:extLst>
              <a:ext uri="{FF2B5EF4-FFF2-40B4-BE49-F238E27FC236}">
                <a16:creationId xmlns:a16="http://schemas.microsoft.com/office/drawing/2014/main" id="{A7118D0C-EEE6-2801-9D6A-3AC8A71CED9A}"/>
              </a:ext>
            </a:extLst>
          </p:cNvPr>
          <p:cNvSpPr>
            <a:spLocks noGrp="1"/>
          </p:cNvSpPr>
          <p:nvPr>
            <p:ph type="title"/>
          </p:nvPr>
        </p:nvSpPr>
        <p:spPr>
          <a:xfrm>
            <a:off x="422476" y="332656"/>
            <a:ext cx="11362156" cy="2088232"/>
          </a:xfrm>
        </p:spPr>
        <p:txBody>
          <a:bodyPr/>
          <a:lstStyle>
            <a:lvl1pPr>
              <a:defRPr sz="5000" b="1" baseline="0">
                <a:solidFill>
                  <a:schemeClr val="bg1"/>
                </a:solidFill>
              </a:defRPr>
            </a:lvl1pPr>
          </a:lstStyle>
          <a:p>
            <a:r>
              <a:rPr lang="de-DE"/>
              <a:t>Titelmasterformat durch Klicken bearbeiten</a:t>
            </a:r>
            <a:endParaRPr lang="de-DE" dirty="0"/>
          </a:p>
        </p:txBody>
      </p:sp>
      <p:sp>
        <p:nvSpPr>
          <p:cNvPr id="2" name="Fußzeilenplatzhalter 1">
            <a:extLst>
              <a:ext uri="{FF2B5EF4-FFF2-40B4-BE49-F238E27FC236}">
                <a16:creationId xmlns:a16="http://schemas.microsoft.com/office/drawing/2014/main" id="{1C490308-1AA6-AF8F-8141-ABDFD312F948}"/>
              </a:ext>
            </a:extLst>
          </p:cNvPr>
          <p:cNvSpPr>
            <a:spLocks noGrp="1"/>
          </p:cNvSpPr>
          <p:nvPr>
            <p:ph type="ftr" sz="quarter" idx="14"/>
          </p:nvPr>
        </p:nvSpPr>
        <p:spPr/>
        <p:txBody>
          <a:bodyPr/>
          <a:lstStyle>
            <a:lvl1pPr>
              <a:defRPr>
                <a:solidFill>
                  <a:schemeClr val="bg1"/>
                </a:solidFill>
              </a:defRPr>
            </a:lvl1pPr>
          </a:lstStyle>
          <a:p>
            <a:r>
              <a:rPr lang="de-DE" dirty="0"/>
              <a:t>Hier steht das Thema | Datum | Absender</a:t>
            </a:r>
          </a:p>
        </p:txBody>
      </p:sp>
      <p:sp>
        <p:nvSpPr>
          <p:cNvPr id="3" name="Foliennummernplatzhalter 2">
            <a:extLst>
              <a:ext uri="{FF2B5EF4-FFF2-40B4-BE49-F238E27FC236}">
                <a16:creationId xmlns:a16="http://schemas.microsoft.com/office/drawing/2014/main" id="{D0541D31-3DAD-D9B3-D262-2EBA21E093AC}"/>
              </a:ext>
            </a:extLst>
          </p:cNvPr>
          <p:cNvSpPr>
            <a:spLocks noGrp="1"/>
          </p:cNvSpPr>
          <p:nvPr>
            <p:ph type="sldNum" sz="quarter" idx="15"/>
          </p:nvPr>
        </p:nvSpPr>
        <p:spPr/>
        <p:txBody>
          <a:bodyPr/>
          <a:lstStyle>
            <a:lvl1pPr>
              <a:defRPr>
                <a:solidFill>
                  <a:schemeClr val="bg1"/>
                </a:solidFill>
              </a:defRPr>
            </a:lvl1pPr>
          </a:lstStyle>
          <a:p>
            <a:fld id="{C29EFDD2-F014-4C4E-B0F6-17320FB21D2C}" type="slidenum">
              <a:rPr lang="de-DE" smtClean="0"/>
              <a:pPr/>
              <a:t>‹Nr.›</a:t>
            </a:fld>
            <a:endParaRPr lang="de-DE" dirty="0"/>
          </a:p>
        </p:txBody>
      </p:sp>
      <p:pic>
        <p:nvPicPr>
          <p:cNvPr id="18" name="Grafik 17">
            <a:extLst>
              <a:ext uri="{FF2B5EF4-FFF2-40B4-BE49-F238E27FC236}">
                <a16:creationId xmlns:a16="http://schemas.microsoft.com/office/drawing/2014/main" id="{FDED343F-1ACA-0098-6D76-3C0AC2AB6B1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2648" y="6236098"/>
            <a:ext cx="1322264" cy="286204"/>
          </a:xfrm>
          <a:prstGeom prst="rect">
            <a:avLst/>
          </a:prstGeom>
        </p:spPr>
      </p:pic>
    </p:spTree>
    <p:extLst>
      <p:ext uri="{BB962C8B-B14F-4D97-AF65-F5344CB8AC3E}">
        <p14:creationId xmlns:p14="http://schemas.microsoft.com/office/powerpoint/2010/main" val="215170364"/>
      </p:ext>
    </p:extLst>
  </p:cSld>
  <p:clrMapOvr>
    <a:masterClrMapping/>
  </p:clrMapOvr>
  <p:extLst>
    <p:ext uri="{DCECCB84-F9BA-43D5-87BE-67443E8EF086}">
      <p15:sldGuideLst xmlns:p15="http://schemas.microsoft.com/office/powerpoint/2012/main">
        <p15:guide id="1" orient="horz" pos="3793"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Text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7C91EA-B41F-686D-84F2-4E0ADE00683A}"/>
              </a:ext>
            </a:extLst>
          </p:cNvPr>
          <p:cNvSpPr>
            <a:spLocks noGrp="1"/>
          </p:cNvSpPr>
          <p:nvPr>
            <p:ph type="title"/>
          </p:nvPr>
        </p:nvSpPr>
        <p:spPr>
          <a:xfrm>
            <a:off x="407368" y="332808"/>
            <a:ext cx="11376000" cy="1368000"/>
          </a:xfrm>
        </p:spPr>
        <p:txBody>
          <a:bodyPr/>
          <a:lstStyle/>
          <a:p>
            <a:r>
              <a:rPr lang="de-DE"/>
              <a:t>Titelmasterformat durch Klicken bearbeiten</a:t>
            </a:r>
            <a:endParaRPr lang="de-DE" dirty="0"/>
          </a:p>
        </p:txBody>
      </p:sp>
      <p:sp>
        <p:nvSpPr>
          <p:cNvPr id="6" name="Fußzeilenplatzhalter 5">
            <a:extLst>
              <a:ext uri="{FF2B5EF4-FFF2-40B4-BE49-F238E27FC236}">
                <a16:creationId xmlns:a16="http://schemas.microsoft.com/office/drawing/2014/main" id="{AA8FC6B9-1052-C10E-3170-C5CFC395C654}"/>
              </a:ext>
            </a:extLst>
          </p:cNvPr>
          <p:cNvSpPr>
            <a:spLocks noGrp="1"/>
          </p:cNvSpPr>
          <p:nvPr>
            <p:ph type="ftr" sz="quarter" idx="11"/>
          </p:nvPr>
        </p:nvSpPr>
        <p:spPr/>
        <p:txBody>
          <a:bodyPr/>
          <a:lstStyle/>
          <a:p>
            <a:r>
              <a:rPr lang="de-DE" dirty="0"/>
              <a:t>Hier steht das Thema | Datum | Absender</a:t>
            </a:r>
          </a:p>
        </p:txBody>
      </p:sp>
      <p:sp>
        <p:nvSpPr>
          <p:cNvPr id="7" name="Foliennummernplatzhalter 6">
            <a:extLst>
              <a:ext uri="{FF2B5EF4-FFF2-40B4-BE49-F238E27FC236}">
                <a16:creationId xmlns:a16="http://schemas.microsoft.com/office/drawing/2014/main" id="{7A9F43FB-D369-E1D4-B22E-3FDA9BB87B26}"/>
              </a:ext>
            </a:extLst>
          </p:cNvPr>
          <p:cNvSpPr>
            <a:spLocks noGrp="1"/>
          </p:cNvSpPr>
          <p:nvPr>
            <p:ph type="sldNum" sz="quarter" idx="12"/>
          </p:nvPr>
        </p:nvSpPr>
        <p:spPr/>
        <p:txBody>
          <a:bodyPr/>
          <a:lstStyle/>
          <a:p>
            <a:fld id="{C29EFDD2-F014-4C4E-B0F6-17320FB21D2C}" type="slidenum">
              <a:rPr lang="de-DE" smtClean="0"/>
              <a:t>‹Nr.›</a:t>
            </a:fld>
            <a:endParaRPr lang="de-DE" dirty="0"/>
          </a:p>
        </p:txBody>
      </p:sp>
      <p:sp>
        <p:nvSpPr>
          <p:cNvPr id="9" name="Textplatzhalter 8">
            <a:extLst>
              <a:ext uri="{FF2B5EF4-FFF2-40B4-BE49-F238E27FC236}">
                <a16:creationId xmlns:a16="http://schemas.microsoft.com/office/drawing/2014/main" id="{2D3FC5E3-473D-FBA7-0A24-5C3952E6DC3A}"/>
              </a:ext>
            </a:extLst>
          </p:cNvPr>
          <p:cNvSpPr>
            <a:spLocks noGrp="1"/>
          </p:cNvSpPr>
          <p:nvPr>
            <p:ph type="body" sz="quarter" idx="13"/>
          </p:nvPr>
        </p:nvSpPr>
        <p:spPr>
          <a:xfrm>
            <a:off x="407988" y="1700808"/>
            <a:ext cx="5472112" cy="4321175"/>
          </a:xfrm>
        </p:spPr>
        <p:txBody>
          <a:bodyPr/>
          <a:lstStyle>
            <a:lvl5pP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Textplatzhalter 8">
            <a:extLst>
              <a:ext uri="{FF2B5EF4-FFF2-40B4-BE49-F238E27FC236}">
                <a16:creationId xmlns:a16="http://schemas.microsoft.com/office/drawing/2014/main" id="{C42E8FCD-04B8-AE1E-051C-DDFD9129CF8F}"/>
              </a:ext>
            </a:extLst>
          </p:cNvPr>
          <p:cNvSpPr>
            <a:spLocks noGrp="1"/>
          </p:cNvSpPr>
          <p:nvPr>
            <p:ph type="body" sz="quarter" idx="14"/>
          </p:nvPr>
        </p:nvSpPr>
        <p:spPr>
          <a:xfrm>
            <a:off x="6312024" y="1700808"/>
            <a:ext cx="5472112" cy="4320579"/>
          </a:xfrm>
        </p:spPr>
        <p:txBody>
          <a:bodyPr/>
          <a:lstStyle>
            <a:lvl5pP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2172225927"/>
      </p:ext>
    </p:extLst>
  </p:cSld>
  <p:clrMapOvr>
    <a:masterClrMapping/>
  </p:clrMapOvr>
  <p:extLst>
    <p:ext uri="{DCECCB84-F9BA-43D5-87BE-67443E8EF086}">
      <p15:sldGuideLst xmlns:p15="http://schemas.microsoft.com/office/powerpoint/2012/main">
        <p15:guide id="1" pos="3704" userDrawn="1">
          <p15:clr>
            <a:srgbClr val="FBAE40"/>
          </p15:clr>
        </p15:guide>
        <p15:guide id="2" pos="3976" userDrawn="1">
          <p15:clr>
            <a:srgbClr val="FBAE40"/>
          </p15:clr>
        </p15:guide>
        <p15:guide id="3" orient="horz" pos="1071" userDrawn="1">
          <p15:clr>
            <a:srgbClr val="FBAE40"/>
          </p15:clr>
        </p15:guide>
        <p15:guide id="4" orient="horz" pos="3793" userDrawn="1">
          <p15:clr>
            <a:srgbClr val="FBAE40"/>
          </p15:clr>
        </p15:guide>
        <p15:guide id="5" orient="horz" pos="799"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und ein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7C91EA-B41F-686D-84F2-4E0ADE00683A}"/>
              </a:ext>
            </a:extLst>
          </p:cNvPr>
          <p:cNvSpPr>
            <a:spLocks noGrp="1"/>
          </p:cNvSpPr>
          <p:nvPr>
            <p:ph type="title"/>
          </p:nvPr>
        </p:nvSpPr>
        <p:spPr>
          <a:xfrm>
            <a:off x="407368" y="332808"/>
            <a:ext cx="5472732" cy="1368000"/>
          </a:xfrm>
        </p:spPr>
        <p:txBody>
          <a:bodyPr/>
          <a:lstStyle/>
          <a:p>
            <a:r>
              <a:rPr lang="de-DE"/>
              <a:t>Titelmasterformat durch Klicken bearbeiten</a:t>
            </a:r>
            <a:endParaRPr lang="de-DE" dirty="0"/>
          </a:p>
        </p:txBody>
      </p:sp>
      <p:sp>
        <p:nvSpPr>
          <p:cNvPr id="9" name="Textplatzhalter 8">
            <a:extLst>
              <a:ext uri="{FF2B5EF4-FFF2-40B4-BE49-F238E27FC236}">
                <a16:creationId xmlns:a16="http://schemas.microsoft.com/office/drawing/2014/main" id="{2D3FC5E3-473D-FBA7-0A24-5C3952E6DC3A}"/>
              </a:ext>
            </a:extLst>
          </p:cNvPr>
          <p:cNvSpPr>
            <a:spLocks noGrp="1"/>
          </p:cNvSpPr>
          <p:nvPr>
            <p:ph type="body" sz="quarter" idx="13"/>
          </p:nvPr>
        </p:nvSpPr>
        <p:spPr>
          <a:xfrm>
            <a:off x="407864" y="1700808"/>
            <a:ext cx="5472112" cy="4321175"/>
          </a:xfrm>
        </p:spPr>
        <p:txBody>
          <a:bodyPr/>
          <a:lstStyle>
            <a:lvl5pP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Bildplatzhalter 3">
            <a:extLst>
              <a:ext uri="{FF2B5EF4-FFF2-40B4-BE49-F238E27FC236}">
                <a16:creationId xmlns:a16="http://schemas.microsoft.com/office/drawing/2014/main" id="{339C4A9C-EA55-91DD-EA3F-2B7B8E262635}"/>
              </a:ext>
            </a:extLst>
          </p:cNvPr>
          <p:cNvSpPr>
            <a:spLocks noGrp="1"/>
          </p:cNvSpPr>
          <p:nvPr>
            <p:ph type="pic" sz="quarter" idx="14"/>
          </p:nvPr>
        </p:nvSpPr>
        <p:spPr>
          <a:xfrm>
            <a:off x="6096000" y="0"/>
            <a:ext cx="6096000" cy="6858000"/>
          </a:xfrm>
        </p:spPr>
        <p:txBody>
          <a:bodyPr/>
          <a:lstStyle/>
          <a:p>
            <a:r>
              <a:rPr lang="de-DE"/>
              <a:t>Bild durch Klicken auf Symbol hinzufügen</a:t>
            </a:r>
            <a:endParaRPr lang="en-GB" dirty="0"/>
          </a:p>
        </p:txBody>
      </p:sp>
    </p:spTree>
    <p:extLst>
      <p:ext uri="{BB962C8B-B14F-4D97-AF65-F5344CB8AC3E}">
        <p14:creationId xmlns:p14="http://schemas.microsoft.com/office/powerpoint/2010/main" val="341547482"/>
      </p:ext>
    </p:extLst>
  </p:cSld>
  <p:clrMapOvr>
    <a:masterClrMapping/>
  </p:clrMapOvr>
  <p:extLst>
    <p:ext uri="{DCECCB84-F9BA-43D5-87BE-67443E8EF086}">
      <p15:sldGuideLst xmlns:p15="http://schemas.microsoft.com/office/powerpoint/2012/main">
        <p15:guide id="1" pos="3704" userDrawn="1">
          <p15:clr>
            <a:srgbClr val="FBAE40"/>
          </p15:clr>
        </p15:guide>
        <p15:guide id="2" orient="horz" pos="1071" userDrawn="1">
          <p15:clr>
            <a:srgbClr val="FBAE40"/>
          </p15:clr>
        </p15:guide>
        <p15:guide id="3" orient="horz" pos="3793"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ild und Text">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339C4A9C-EA55-91DD-EA3F-2B7B8E262635}"/>
              </a:ext>
            </a:extLst>
          </p:cNvPr>
          <p:cNvSpPr>
            <a:spLocks noGrp="1"/>
          </p:cNvSpPr>
          <p:nvPr>
            <p:ph type="pic" sz="quarter" idx="14"/>
          </p:nvPr>
        </p:nvSpPr>
        <p:spPr>
          <a:xfrm>
            <a:off x="0" y="0"/>
            <a:ext cx="6096001" cy="6858000"/>
          </a:xfrm>
        </p:spPr>
        <p:txBody>
          <a:bodyPr/>
          <a:lstStyle/>
          <a:p>
            <a:r>
              <a:rPr lang="de-DE"/>
              <a:t>Bild durch Klicken auf Symbol hinzufügen</a:t>
            </a:r>
            <a:endParaRPr lang="en-GB" dirty="0"/>
          </a:p>
        </p:txBody>
      </p:sp>
      <p:sp>
        <p:nvSpPr>
          <p:cNvPr id="3" name="Titel 1">
            <a:extLst>
              <a:ext uri="{FF2B5EF4-FFF2-40B4-BE49-F238E27FC236}">
                <a16:creationId xmlns:a16="http://schemas.microsoft.com/office/drawing/2014/main" id="{AA7C91EA-B41F-686D-84F2-4E0ADE00683A}"/>
              </a:ext>
            </a:extLst>
          </p:cNvPr>
          <p:cNvSpPr>
            <a:spLocks noGrp="1"/>
          </p:cNvSpPr>
          <p:nvPr>
            <p:ph type="title"/>
          </p:nvPr>
        </p:nvSpPr>
        <p:spPr>
          <a:xfrm>
            <a:off x="6311908" y="332808"/>
            <a:ext cx="5472104" cy="1368000"/>
          </a:xfrm>
        </p:spPr>
        <p:txBody>
          <a:bodyPr/>
          <a:lstStyle/>
          <a:p>
            <a:r>
              <a:rPr lang="de-DE"/>
              <a:t>Titelmasterformat durch Klicken bearbeiten</a:t>
            </a:r>
            <a:endParaRPr lang="de-DE" dirty="0"/>
          </a:p>
        </p:txBody>
      </p:sp>
      <p:sp>
        <p:nvSpPr>
          <p:cNvPr id="5" name="Textplatzhalter 8">
            <a:extLst>
              <a:ext uri="{FF2B5EF4-FFF2-40B4-BE49-F238E27FC236}">
                <a16:creationId xmlns:a16="http://schemas.microsoft.com/office/drawing/2014/main" id="{2D3FC5E3-473D-FBA7-0A24-5C3952E6DC3A}"/>
              </a:ext>
            </a:extLst>
          </p:cNvPr>
          <p:cNvSpPr>
            <a:spLocks noGrp="1"/>
          </p:cNvSpPr>
          <p:nvPr>
            <p:ph type="body" sz="quarter" idx="13"/>
          </p:nvPr>
        </p:nvSpPr>
        <p:spPr>
          <a:xfrm>
            <a:off x="6311900" y="1700212"/>
            <a:ext cx="5472732" cy="4321175"/>
          </a:xfrm>
        </p:spPr>
        <p:txBody>
          <a:bodyPr/>
          <a:lstStyle>
            <a:lvl5pP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Fußzeilenplatzhalter 5">
            <a:extLst>
              <a:ext uri="{FF2B5EF4-FFF2-40B4-BE49-F238E27FC236}">
                <a16:creationId xmlns:a16="http://schemas.microsoft.com/office/drawing/2014/main" id="{EB108F16-010D-073F-D78B-4039DAFC75AD}"/>
              </a:ext>
            </a:extLst>
          </p:cNvPr>
          <p:cNvSpPr>
            <a:spLocks noGrp="1"/>
          </p:cNvSpPr>
          <p:nvPr>
            <p:ph type="ftr" sz="quarter" idx="15"/>
          </p:nvPr>
        </p:nvSpPr>
        <p:spPr/>
        <p:txBody>
          <a:bodyPr/>
          <a:lstStyle/>
          <a:p>
            <a:r>
              <a:rPr lang="de-DE" dirty="0"/>
              <a:t>Hier steht das Thema | Datum | Absender</a:t>
            </a:r>
          </a:p>
        </p:txBody>
      </p:sp>
      <p:sp>
        <p:nvSpPr>
          <p:cNvPr id="7" name="Foliennummernplatzhalter 6">
            <a:extLst>
              <a:ext uri="{FF2B5EF4-FFF2-40B4-BE49-F238E27FC236}">
                <a16:creationId xmlns:a16="http://schemas.microsoft.com/office/drawing/2014/main" id="{891F8FED-01BA-AB69-CDF1-4C6896B82188}"/>
              </a:ext>
            </a:extLst>
          </p:cNvPr>
          <p:cNvSpPr>
            <a:spLocks noGrp="1"/>
          </p:cNvSpPr>
          <p:nvPr>
            <p:ph type="sldNum" sz="quarter" idx="16"/>
          </p:nvPr>
        </p:nvSpPr>
        <p:spPr/>
        <p:txBody>
          <a:bodyPr/>
          <a:lstStyle/>
          <a:p>
            <a:fld id="{C29EFDD2-F014-4C4E-B0F6-17320FB21D2C}" type="slidenum">
              <a:rPr lang="de-DE" smtClean="0"/>
              <a:pPr/>
              <a:t>‹Nr.›</a:t>
            </a:fld>
            <a:endParaRPr lang="de-DE" dirty="0"/>
          </a:p>
        </p:txBody>
      </p:sp>
    </p:spTree>
    <p:extLst>
      <p:ext uri="{BB962C8B-B14F-4D97-AF65-F5344CB8AC3E}">
        <p14:creationId xmlns:p14="http://schemas.microsoft.com/office/powerpoint/2010/main" val="331382990"/>
      </p:ext>
    </p:extLst>
  </p:cSld>
  <p:clrMapOvr>
    <a:masterClrMapping/>
  </p:clrMapOvr>
  <p:extLst>
    <p:ext uri="{DCECCB84-F9BA-43D5-87BE-67443E8EF086}">
      <p15:sldGuideLst xmlns:p15="http://schemas.microsoft.com/office/powerpoint/2012/main">
        <p15:guide id="1" orient="horz" pos="1071" userDrawn="1">
          <p15:clr>
            <a:srgbClr val="FBAE40"/>
          </p15:clr>
        </p15:guide>
        <p15:guide id="2" pos="3976" userDrawn="1">
          <p15:clr>
            <a:srgbClr val="FBAE40"/>
          </p15:clr>
        </p15:guide>
        <p15:guide id="3" orient="horz" pos="3793"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Zitat gelb">
    <p:bg>
      <p:bgPr>
        <a:solidFill>
          <a:schemeClr val="accent1"/>
        </a:solidFill>
        <a:effectLst/>
      </p:bgPr>
    </p:bg>
    <p:spTree>
      <p:nvGrpSpPr>
        <p:cNvPr id="1" name=""/>
        <p:cNvGrpSpPr/>
        <p:nvPr/>
      </p:nvGrpSpPr>
      <p:grpSpPr>
        <a:xfrm>
          <a:off x="0" y="0"/>
          <a:ext cx="0" cy="0"/>
          <a:chOff x="0" y="0"/>
          <a:chExt cx="0" cy="0"/>
        </a:xfrm>
      </p:grpSpPr>
      <p:sp>
        <p:nvSpPr>
          <p:cNvPr id="8" name="Freihandform: Form 7">
            <a:extLst>
              <a:ext uri="{FF2B5EF4-FFF2-40B4-BE49-F238E27FC236}">
                <a16:creationId xmlns:a16="http://schemas.microsoft.com/office/drawing/2014/main" id="{BB355A91-17AA-898E-AF75-B38F1C355E10}"/>
              </a:ext>
            </a:extLst>
          </p:cNvPr>
          <p:cNvSpPr>
            <a:spLocks/>
          </p:cNvSpPr>
          <p:nvPr userDrawn="1"/>
        </p:nvSpPr>
        <p:spPr bwMode="auto">
          <a:xfrm>
            <a:off x="4583832" y="0"/>
            <a:ext cx="7608168" cy="6858000"/>
          </a:xfrm>
          <a:custGeom>
            <a:avLst/>
            <a:gdLst>
              <a:gd name="connsiteX0" fmla="*/ 4491554 w 7608168"/>
              <a:gd name="connsiteY0" fmla="*/ 4461639 h 6858000"/>
              <a:gd name="connsiteX1" fmla="*/ 6411964 w 7608168"/>
              <a:gd name="connsiteY1" fmla="*/ 6382169 h 6858000"/>
              <a:gd name="connsiteX2" fmla="*/ 6411964 w 7608168"/>
              <a:gd name="connsiteY2" fmla="*/ 6858000 h 6858000"/>
              <a:gd name="connsiteX3" fmla="*/ 5239522 w 7608168"/>
              <a:gd name="connsiteY3" fmla="*/ 6858000 h 6858000"/>
              <a:gd name="connsiteX4" fmla="*/ 5239522 w 7608168"/>
              <a:gd name="connsiteY4" fmla="*/ 6382169 h 6858000"/>
              <a:gd name="connsiteX5" fmla="*/ 4491554 w 7608168"/>
              <a:gd name="connsiteY5" fmla="*/ 5634154 h 6858000"/>
              <a:gd name="connsiteX6" fmla="*/ 3741715 w 7608168"/>
              <a:gd name="connsiteY6" fmla="*/ 6382169 h 6858000"/>
              <a:gd name="connsiteX7" fmla="*/ 3741715 w 7608168"/>
              <a:gd name="connsiteY7" fmla="*/ 6858000 h 6858000"/>
              <a:gd name="connsiteX8" fmla="*/ 2571527 w 7608168"/>
              <a:gd name="connsiteY8" fmla="*/ 6858000 h 6858000"/>
              <a:gd name="connsiteX9" fmla="*/ 2571143 w 7608168"/>
              <a:gd name="connsiteY9" fmla="*/ 6382169 h 6858000"/>
              <a:gd name="connsiteX10" fmla="*/ 4491554 w 7608168"/>
              <a:gd name="connsiteY10" fmla="*/ 4461639 h 6858000"/>
              <a:gd name="connsiteX11" fmla="*/ 3560429 w 7608168"/>
              <a:gd name="connsiteY11" fmla="*/ 0 h 6858000"/>
              <a:gd name="connsiteX12" fmla="*/ 5322074 w 7608168"/>
              <a:gd name="connsiteY12" fmla="*/ 0 h 6858000"/>
              <a:gd name="connsiteX13" fmla="*/ 7608168 w 7608168"/>
              <a:gd name="connsiteY13" fmla="*/ 2286238 h 6858000"/>
              <a:gd name="connsiteX14" fmla="*/ 7608168 w 7608168"/>
              <a:gd name="connsiteY14" fmla="*/ 3943163 h 6858000"/>
              <a:gd name="connsiteX15" fmla="*/ 4441066 w 7608168"/>
              <a:gd name="connsiteY15" fmla="*/ 777662 h 6858000"/>
              <a:gd name="connsiteX16" fmla="*/ 1172442 w 7608168"/>
              <a:gd name="connsiteY16" fmla="*/ 4046491 h 6858000"/>
              <a:gd name="connsiteX17" fmla="*/ 1172442 w 7608168"/>
              <a:gd name="connsiteY17" fmla="*/ 6858000 h 6858000"/>
              <a:gd name="connsiteX18" fmla="*/ 0 w 7608168"/>
              <a:gd name="connsiteY18" fmla="*/ 6858000 h 6858000"/>
              <a:gd name="connsiteX19" fmla="*/ 0 w 7608168"/>
              <a:gd name="connsiteY19" fmla="*/ 35621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608168" h="6858000">
                <a:moveTo>
                  <a:pt x="4491554" y="4461639"/>
                </a:moveTo>
                <a:cubicBezTo>
                  <a:pt x="5549930" y="4461639"/>
                  <a:pt x="6411964" y="5323727"/>
                  <a:pt x="6411964" y="6382169"/>
                </a:cubicBezTo>
                <a:lnTo>
                  <a:pt x="6411964" y="6858000"/>
                </a:lnTo>
                <a:lnTo>
                  <a:pt x="5239522" y="6858000"/>
                </a:lnTo>
                <a:lnTo>
                  <a:pt x="5239522" y="6382169"/>
                </a:lnTo>
                <a:cubicBezTo>
                  <a:pt x="5239522" y="5970761"/>
                  <a:pt x="4904806" y="5634154"/>
                  <a:pt x="4491554" y="5634154"/>
                </a:cubicBezTo>
                <a:cubicBezTo>
                  <a:pt x="4078301" y="5634154"/>
                  <a:pt x="3741715" y="5970761"/>
                  <a:pt x="3741715" y="6382169"/>
                </a:cubicBezTo>
                <a:lnTo>
                  <a:pt x="3741715" y="6858000"/>
                </a:lnTo>
                <a:lnTo>
                  <a:pt x="2571527" y="6858000"/>
                </a:lnTo>
                <a:lnTo>
                  <a:pt x="2571143" y="6382169"/>
                </a:lnTo>
                <a:cubicBezTo>
                  <a:pt x="2571143" y="5323727"/>
                  <a:pt x="3433177" y="4461639"/>
                  <a:pt x="4491554" y="4461639"/>
                </a:cubicBezTo>
                <a:close/>
                <a:moveTo>
                  <a:pt x="3560429" y="0"/>
                </a:moveTo>
                <a:lnTo>
                  <a:pt x="5322074" y="0"/>
                </a:lnTo>
                <a:lnTo>
                  <a:pt x="7608168" y="2286238"/>
                </a:lnTo>
                <a:lnTo>
                  <a:pt x="7608168" y="3943163"/>
                </a:lnTo>
                <a:lnTo>
                  <a:pt x="4441066" y="777662"/>
                </a:lnTo>
                <a:lnTo>
                  <a:pt x="1172442" y="4046491"/>
                </a:lnTo>
                <a:lnTo>
                  <a:pt x="1172442" y="6858000"/>
                </a:lnTo>
                <a:lnTo>
                  <a:pt x="0" y="6858000"/>
                </a:lnTo>
                <a:lnTo>
                  <a:pt x="0" y="3562150"/>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de-DE" dirty="0"/>
          </a:p>
        </p:txBody>
      </p:sp>
      <p:sp>
        <p:nvSpPr>
          <p:cNvPr id="3" name="Fußzeilenplatzhalter 2">
            <a:extLst>
              <a:ext uri="{FF2B5EF4-FFF2-40B4-BE49-F238E27FC236}">
                <a16:creationId xmlns:a16="http://schemas.microsoft.com/office/drawing/2014/main" id="{E0DA6409-C251-2373-FCEF-96B512C3092F}"/>
              </a:ext>
            </a:extLst>
          </p:cNvPr>
          <p:cNvSpPr>
            <a:spLocks noGrp="1"/>
          </p:cNvSpPr>
          <p:nvPr>
            <p:ph type="ftr" sz="quarter" idx="11"/>
          </p:nvPr>
        </p:nvSpPr>
        <p:spPr/>
        <p:txBody>
          <a:bodyPr/>
          <a:lstStyle/>
          <a:p>
            <a:r>
              <a:rPr lang="de-DE" dirty="0"/>
              <a:t>Hier steht das Thema | Datum | Absender</a:t>
            </a:r>
          </a:p>
        </p:txBody>
      </p:sp>
      <p:sp>
        <p:nvSpPr>
          <p:cNvPr id="4" name="Foliennummernplatzhalter 3">
            <a:extLst>
              <a:ext uri="{FF2B5EF4-FFF2-40B4-BE49-F238E27FC236}">
                <a16:creationId xmlns:a16="http://schemas.microsoft.com/office/drawing/2014/main" id="{9D4F83D1-F6AC-B493-529A-FEE820A13BED}"/>
              </a:ext>
            </a:extLst>
          </p:cNvPr>
          <p:cNvSpPr>
            <a:spLocks noGrp="1"/>
          </p:cNvSpPr>
          <p:nvPr>
            <p:ph type="sldNum" sz="quarter" idx="12"/>
          </p:nvPr>
        </p:nvSpPr>
        <p:spPr/>
        <p:txBody>
          <a:bodyPr/>
          <a:lstStyle/>
          <a:p>
            <a:fld id="{C29EFDD2-F014-4C4E-B0F6-17320FB21D2C}" type="slidenum">
              <a:rPr lang="de-DE" smtClean="0"/>
              <a:t>‹Nr.›</a:t>
            </a:fld>
            <a:endParaRPr lang="de-DE" dirty="0"/>
          </a:p>
        </p:txBody>
      </p:sp>
      <p:sp>
        <p:nvSpPr>
          <p:cNvPr id="7" name="Textplatzhalter 6">
            <a:extLst>
              <a:ext uri="{FF2B5EF4-FFF2-40B4-BE49-F238E27FC236}">
                <a16:creationId xmlns:a16="http://schemas.microsoft.com/office/drawing/2014/main" id="{B8950E60-9529-35F2-3318-6142A6C21B85}"/>
              </a:ext>
            </a:extLst>
          </p:cNvPr>
          <p:cNvSpPr>
            <a:spLocks noGrp="1"/>
          </p:cNvSpPr>
          <p:nvPr>
            <p:ph type="body" sz="quarter" idx="13"/>
          </p:nvPr>
        </p:nvSpPr>
        <p:spPr>
          <a:xfrm>
            <a:off x="407987" y="332656"/>
            <a:ext cx="11376645" cy="5544269"/>
          </a:xfrm>
        </p:spPr>
        <p:txBody>
          <a:bodyPr lIns="0" tIns="0"/>
          <a:lstStyle>
            <a:lvl1pPr>
              <a:lnSpc>
                <a:spcPct val="90000"/>
              </a:lnSpc>
              <a:defRPr sz="7400">
                <a:solidFill>
                  <a:schemeClr val="tx1"/>
                </a:solidFill>
                <a:latin typeface="+mj-lt"/>
              </a:defRPr>
            </a:lvl1pPr>
            <a:lvl2pPr>
              <a:lnSpc>
                <a:spcPct val="90000"/>
              </a:lnSpc>
              <a:spcBef>
                <a:spcPts val="2400"/>
              </a:spcBef>
              <a:defRPr sz="2400">
                <a:solidFill>
                  <a:schemeClr val="tx1"/>
                </a:solidFill>
              </a:defRPr>
            </a:lvl2pPr>
            <a:lvl3pPr marL="0" indent="0">
              <a:lnSpc>
                <a:spcPct val="90000"/>
              </a:lnSpc>
              <a:spcBef>
                <a:spcPts val="2400"/>
              </a:spcBef>
              <a:buNone/>
              <a:defRPr sz="2400">
                <a:solidFill>
                  <a:schemeClr val="tx1"/>
                </a:solidFill>
              </a:defRPr>
            </a:lvl3pPr>
            <a:lvl4pPr>
              <a:lnSpc>
                <a:spcPct val="90000"/>
              </a:lnSpc>
              <a:spcBef>
                <a:spcPts val="2400"/>
              </a:spcBef>
              <a:defRPr sz="2400">
                <a:solidFill>
                  <a:schemeClr val="tx1"/>
                </a:solidFill>
              </a:defRPr>
            </a:lvl4pPr>
            <a:lvl5pPr>
              <a:lnSpc>
                <a:spcPct val="90000"/>
              </a:lnSpc>
              <a:spcBef>
                <a:spcPts val="2400"/>
              </a:spcBef>
              <a:defRPr sz="2400">
                <a:solidFill>
                  <a:schemeClr val="tx1"/>
                </a:solidFil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486727363"/>
      </p:ext>
    </p:extLst>
  </p:cSld>
  <p:clrMapOvr>
    <a:masterClrMapping/>
  </p:clrMapOvr>
  <p:extLst>
    <p:ext uri="{DCECCB84-F9BA-43D5-87BE-67443E8EF086}">
      <p15:sldGuideLst xmlns:p15="http://schemas.microsoft.com/office/powerpoint/2012/main">
        <p15:guide id="1" pos="6199" userDrawn="1">
          <p15:clr>
            <a:srgbClr val="FBAE40"/>
          </p15:clr>
        </p15:guide>
        <p15:guide id="2" pos="2887" userDrawn="1">
          <p15:clr>
            <a:srgbClr val="FBAE40"/>
          </p15:clr>
        </p15:guide>
        <p15:guide id="3" orient="horz" pos="370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Zitat weiss">
    <p:bg>
      <p:bgPr>
        <a:solidFill>
          <a:schemeClr val="bg1"/>
        </a:solidFill>
        <a:effectLst/>
      </p:bgPr>
    </p:bg>
    <p:spTree>
      <p:nvGrpSpPr>
        <p:cNvPr id="1" name=""/>
        <p:cNvGrpSpPr/>
        <p:nvPr/>
      </p:nvGrpSpPr>
      <p:grpSpPr>
        <a:xfrm>
          <a:off x="0" y="0"/>
          <a:ext cx="0" cy="0"/>
          <a:chOff x="0" y="0"/>
          <a:chExt cx="0" cy="0"/>
        </a:xfrm>
      </p:grpSpPr>
      <p:sp>
        <p:nvSpPr>
          <p:cNvPr id="6" name="Freihandform: Form 5">
            <a:extLst>
              <a:ext uri="{FF2B5EF4-FFF2-40B4-BE49-F238E27FC236}">
                <a16:creationId xmlns:a16="http://schemas.microsoft.com/office/drawing/2014/main" id="{D88FD445-CD43-45AC-50BE-F5E6515AD0F6}"/>
              </a:ext>
            </a:extLst>
          </p:cNvPr>
          <p:cNvSpPr>
            <a:spLocks/>
          </p:cNvSpPr>
          <p:nvPr userDrawn="1"/>
        </p:nvSpPr>
        <p:spPr bwMode="auto">
          <a:xfrm>
            <a:off x="4583832" y="0"/>
            <a:ext cx="7608168" cy="6858000"/>
          </a:xfrm>
          <a:custGeom>
            <a:avLst/>
            <a:gdLst>
              <a:gd name="connsiteX0" fmla="*/ 4491554 w 7608168"/>
              <a:gd name="connsiteY0" fmla="*/ 4461639 h 6858000"/>
              <a:gd name="connsiteX1" fmla="*/ 6411964 w 7608168"/>
              <a:gd name="connsiteY1" fmla="*/ 6382169 h 6858000"/>
              <a:gd name="connsiteX2" fmla="*/ 6411964 w 7608168"/>
              <a:gd name="connsiteY2" fmla="*/ 6858000 h 6858000"/>
              <a:gd name="connsiteX3" fmla="*/ 5239522 w 7608168"/>
              <a:gd name="connsiteY3" fmla="*/ 6858000 h 6858000"/>
              <a:gd name="connsiteX4" fmla="*/ 5239522 w 7608168"/>
              <a:gd name="connsiteY4" fmla="*/ 6382169 h 6858000"/>
              <a:gd name="connsiteX5" fmla="*/ 4491554 w 7608168"/>
              <a:gd name="connsiteY5" fmla="*/ 5634154 h 6858000"/>
              <a:gd name="connsiteX6" fmla="*/ 3741715 w 7608168"/>
              <a:gd name="connsiteY6" fmla="*/ 6382169 h 6858000"/>
              <a:gd name="connsiteX7" fmla="*/ 3741715 w 7608168"/>
              <a:gd name="connsiteY7" fmla="*/ 6858000 h 6858000"/>
              <a:gd name="connsiteX8" fmla="*/ 2571527 w 7608168"/>
              <a:gd name="connsiteY8" fmla="*/ 6858000 h 6858000"/>
              <a:gd name="connsiteX9" fmla="*/ 2571143 w 7608168"/>
              <a:gd name="connsiteY9" fmla="*/ 6382169 h 6858000"/>
              <a:gd name="connsiteX10" fmla="*/ 4491554 w 7608168"/>
              <a:gd name="connsiteY10" fmla="*/ 4461639 h 6858000"/>
              <a:gd name="connsiteX11" fmla="*/ 3560429 w 7608168"/>
              <a:gd name="connsiteY11" fmla="*/ 0 h 6858000"/>
              <a:gd name="connsiteX12" fmla="*/ 5322074 w 7608168"/>
              <a:gd name="connsiteY12" fmla="*/ 0 h 6858000"/>
              <a:gd name="connsiteX13" fmla="*/ 7608168 w 7608168"/>
              <a:gd name="connsiteY13" fmla="*/ 2286238 h 6858000"/>
              <a:gd name="connsiteX14" fmla="*/ 7608168 w 7608168"/>
              <a:gd name="connsiteY14" fmla="*/ 3943163 h 6858000"/>
              <a:gd name="connsiteX15" fmla="*/ 4441066 w 7608168"/>
              <a:gd name="connsiteY15" fmla="*/ 777662 h 6858000"/>
              <a:gd name="connsiteX16" fmla="*/ 1172442 w 7608168"/>
              <a:gd name="connsiteY16" fmla="*/ 4046491 h 6858000"/>
              <a:gd name="connsiteX17" fmla="*/ 1172442 w 7608168"/>
              <a:gd name="connsiteY17" fmla="*/ 6858000 h 6858000"/>
              <a:gd name="connsiteX18" fmla="*/ 0 w 7608168"/>
              <a:gd name="connsiteY18" fmla="*/ 6858000 h 6858000"/>
              <a:gd name="connsiteX19" fmla="*/ 0 w 7608168"/>
              <a:gd name="connsiteY19" fmla="*/ 35621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608168" h="6858000">
                <a:moveTo>
                  <a:pt x="4491554" y="4461639"/>
                </a:moveTo>
                <a:cubicBezTo>
                  <a:pt x="5549930" y="4461639"/>
                  <a:pt x="6411964" y="5323727"/>
                  <a:pt x="6411964" y="6382169"/>
                </a:cubicBezTo>
                <a:lnTo>
                  <a:pt x="6411964" y="6858000"/>
                </a:lnTo>
                <a:lnTo>
                  <a:pt x="5239522" y="6858000"/>
                </a:lnTo>
                <a:lnTo>
                  <a:pt x="5239522" y="6382169"/>
                </a:lnTo>
                <a:cubicBezTo>
                  <a:pt x="5239522" y="5970761"/>
                  <a:pt x="4904806" y="5634154"/>
                  <a:pt x="4491554" y="5634154"/>
                </a:cubicBezTo>
                <a:cubicBezTo>
                  <a:pt x="4078301" y="5634154"/>
                  <a:pt x="3741715" y="5970761"/>
                  <a:pt x="3741715" y="6382169"/>
                </a:cubicBezTo>
                <a:lnTo>
                  <a:pt x="3741715" y="6858000"/>
                </a:lnTo>
                <a:lnTo>
                  <a:pt x="2571527" y="6858000"/>
                </a:lnTo>
                <a:lnTo>
                  <a:pt x="2571143" y="6382169"/>
                </a:lnTo>
                <a:cubicBezTo>
                  <a:pt x="2571143" y="5323727"/>
                  <a:pt x="3433177" y="4461639"/>
                  <a:pt x="4491554" y="4461639"/>
                </a:cubicBezTo>
                <a:close/>
                <a:moveTo>
                  <a:pt x="3560429" y="0"/>
                </a:moveTo>
                <a:lnTo>
                  <a:pt x="5322074" y="0"/>
                </a:lnTo>
                <a:lnTo>
                  <a:pt x="7608168" y="2286238"/>
                </a:lnTo>
                <a:lnTo>
                  <a:pt x="7608168" y="3943163"/>
                </a:lnTo>
                <a:lnTo>
                  <a:pt x="4441066" y="777662"/>
                </a:lnTo>
                <a:lnTo>
                  <a:pt x="1172442" y="4046491"/>
                </a:lnTo>
                <a:lnTo>
                  <a:pt x="1172442" y="6858000"/>
                </a:lnTo>
                <a:lnTo>
                  <a:pt x="0" y="6858000"/>
                </a:lnTo>
                <a:lnTo>
                  <a:pt x="0" y="356215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noAutofit/>
          </a:bodyPr>
          <a:lstStyle/>
          <a:p>
            <a:endParaRPr lang="de-DE" dirty="0"/>
          </a:p>
        </p:txBody>
      </p:sp>
      <p:sp>
        <p:nvSpPr>
          <p:cNvPr id="3" name="Fußzeilenplatzhalter 2">
            <a:extLst>
              <a:ext uri="{FF2B5EF4-FFF2-40B4-BE49-F238E27FC236}">
                <a16:creationId xmlns:a16="http://schemas.microsoft.com/office/drawing/2014/main" id="{E0DA6409-C251-2373-FCEF-96B512C3092F}"/>
              </a:ext>
            </a:extLst>
          </p:cNvPr>
          <p:cNvSpPr>
            <a:spLocks noGrp="1"/>
          </p:cNvSpPr>
          <p:nvPr>
            <p:ph type="ftr" sz="quarter" idx="11"/>
          </p:nvPr>
        </p:nvSpPr>
        <p:spPr/>
        <p:txBody>
          <a:bodyPr/>
          <a:lstStyle/>
          <a:p>
            <a:r>
              <a:rPr lang="de-DE" dirty="0"/>
              <a:t>Hier steht das Thema | Datum | Absender</a:t>
            </a:r>
          </a:p>
        </p:txBody>
      </p:sp>
      <p:sp>
        <p:nvSpPr>
          <p:cNvPr id="4" name="Foliennummernplatzhalter 3">
            <a:extLst>
              <a:ext uri="{FF2B5EF4-FFF2-40B4-BE49-F238E27FC236}">
                <a16:creationId xmlns:a16="http://schemas.microsoft.com/office/drawing/2014/main" id="{9D4F83D1-F6AC-B493-529A-FEE820A13BED}"/>
              </a:ext>
            </a:extLst>
          </p:cNvPr>
          <p:cNvSpPr>
            <a:spLocks noGrp="1"/>
          </p:cNvSpPr>
          <p:nvPr>
            <p:ph type="sldNum" sz="quarter" idx="12"/>
          </p:nvPr>
        </p:nvSpPr>
        <p:spPr/>
        <p:txBody>
          <a:bodyPr/>
          <a:lstStyle/>
          <a:p>
            <a:fld id="{C29EFDD2-F014-4C4E-B0F6-17320FB21D2C}" type="slidenum">
              <a:rPr lang="de-DE" smtClean="0"/>
              <a:t>‹Nr.›</a:t>
            </a:fld>
            <a:endParaRPr lang="de-DE" dirty="0"/>
          </a:p>
        </p:txBody>
      </p:sp>
      <p:sp>
        <p:nvSpPr>
          <p:cNvPr id="2" name="Textplatzhalter 6">
            <a:extLst>
              <a:ext uri="{FF2B5EF4-FFF2-40B4-BE49-F238E27FC236}">
                <a16:creationId xmlns:a16="http://schemas.microsoft.com/office/drawing/2014/main" id="{4A585C4A-7B24-0E13-82F2-99DA63916A69}"/>
              </a:ext>
            </a:extLst>
          </p:cNvPr>
          <p:cNvSpPr>
            <a:spLocks noGrp="1"/>
          </p:cNvSpPr>
          <p:nvPr>
            <p:ph type="body" sz="quarter" idx="13"/>
          </p:nvPr>
        </p:nvSpPr>
        <p:spPr>
          <a:xfrm>
            <a:off x="407987" y="332656"/>
            <a:ext cx="11376645" cy="5544269"/>
          </a:xfrm>
        </p:spPr>
        <p:txBody>
          <a:bodyPr lIns="0" tIns="0"/>
          <a:lstStyle>
            <a:lvl1pPr>
              <a:lnSpc>
                <a:spcPct val="90000"/>
              </a:lnSpc>
              <a:defRPr sz="7400">
                <a:solidFill>
                  <a:schemeClr val="tx1"/>
                </a:solidFill>
                <a:latin typeface="+mj-lt"/>
              </a:defRPr>
            </a:lvl1pPr>
            <a:lvl2pPr>
              <a:lnSpc>
                <a:spcPct val="90000"/>
              </a:lnSpc>
              <a:spcBef>
                <a:spcPts val="2400"/>
              </a:spcBef>
              <a:defRPr sz="2400">
                <a:solidFill>
                  <a:schemeClr val="tx1"/>
                </a:solidFill>
              </a:defRPr>
            </a:lvl2pPr>
            <a:lvl3pPr marL="0" indent="0">
              <a:lnSpc>
                <a:spcPct val="90000"/>
              </a:lnSpc>
              <a:spcBef>
                <a:spcPts val="2400"/>
              </a:spcBef>
              <a:buNone/>
              <a:defRPr sz="2400">
                <a:solidFill>
                  <a:schemeClr val="tx1"/>
                </a:solidFill>
              </a:defRPr>
            </a:lvl3pPr>
            <a:lvl4pPr>
              <a:lnSpc>
                <a:spcPct val="90000"/>
              </a:lnSpc>
              <a:spcBef>
                <a:spcPts val="2400"/>
              </a:spcBef>
              <a:defRPr sz="2400">
                <a:solidFill>
                  <a:schemeClr val="tx1"/>
                </a:solidFill>
              </a:defRPr>
            </a:lvl4pPr>
            <a:lvl5pPr>
              <a:lnSpc>
                <a:spcPct val="90000"/>
              </a:lnSpc>
              <a:spcBef>
                <a:spcPts val="2400"/>
              </a:spcBef>
              <a:defRPr sz="2400">
                <a:solidFill>
                  <a:schemeClr val="tx1"/>
                </a:solidFil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4171623340"/>
      </p:ext>
    </p:extLst>
  </p:cSld>
  <p:clrMapOvr>
    <a:masterClrMapping/>
  </p:clrMapOvr>
  <p:extLst>
    <p:ext uri="{DCECCB84-F9BA-43D5-87BE-67443E8EF086}">
      <p15:sldGuideLst xmlns:p15="http://schemas.microsoft.com/office/powerpoint/2012/main">
        <p15:guide id="1" pos="2887" userDrawn="1">
          <p15:clr>
            <a:srgbClr val="FBAE40"/>
          </p15:clr>
        </p15:guide>
        <p15:guide id="2" pos="6199" userDrawn="1">
          <p15:clr>
            <a:srgbClr val="FBAE40"/>
          </p15:clr>
        </p15:guide>
        <p15:guide id="3" orient="horz" pos="370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rei Spalten Bild und Text">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6DFE5C0D-7D73-DAFA-AE3D-0BA9E5F0B2F5}"/>
              </a:ext>
            </a:extLst>
          </p:cNvPr>
          <p:cNvSpPr>
            <a:spLocks noGrp="1"/>
          </p:cNvSpPr>
          <p:nvPr>
            <p:ph type="ftr" sz="quarter" idx="11"/>
          </p:nvPr>
        </p:nvSpPr>
        <p:spPr/>
        <p:txBody>
          <a:bodyPr/>
          <a:lstStyle/>
          <a:p>
            <a:r>
              <a:rPr lang="de-DE" dirty="0"/>
              <a:t>Hier steht das Thema | Datum | Absender</a:t>
            </a:r>
          </a:p>
        </p:txBody>
      </p:sp>
      <p:sp>
        <p:nvSpPr>
          <p:cNvPr id="5" name="Foliennummernplatzhalter 4">
            <a:extLst>
              <a:ext uri="{FF2B5EF4-FFF2-40B4-BE49-F238E27FC236}">
                <a16:creationId xmlns:a16="http://schemas.microsoft.com/office/drawing/2014/main" id="{3FED3799-3E86-7A52-2920-619B57546389}"/>
              </a:ext>
            </a:extLst>
          </p:cNvPr>
          <p:cNvSpPr>
            <a:spLocks noGrp="1"/>
          </p:cNvSpPr>
          <p:nvPr>
            <p:ph type="sldNum" sz="quarter" idx="12"/>
          </p:nvPr>
        </p:nvSpPr>
        <p:spPr/>
        <p:txBody>
          <a:bodyPr/>
          <a:lstStyle/>
          <a:p>
            <a:fld id="{C29EFDD2-F014-4C4E-B0F6-17320FB21D2C}" type="slidenum">
              <a:rPr lang="de-DE" smtClean="0"/>
              <a:t>‹Nr.›</a:t>
            </a:fld>
            <a:endParaRPr lang="de-DE" dirty="0"/>
          </a:p>
        </p:txBody>
      </p:sp>
      <p:sp>
        <p:nvSpPr>
          <p:cNvPr id="18" name="Titel 17">
            <a:extLst>
              <a:ext uri="{FF2B5EF4-FFF2-40B4-BE49-F238E27FC236}">
                <a16:creationId xmlns:a16="http://schemas.microsoft.com/office/drawing/2014/main" id="{4E88D3E8-0741-7DB5-E8BF-E9572EEF1126}"/>
              </a:ext>
            </a:extLst>
          </p:cNvPr>
          <p:cNvSpPr>
            <a:spLocks noGrp="1"/>
          </p:cNvSpPr>
          <p:nvPr>
            <p:ph type="title"/>
          </p:nvPr>
        </p:nvSpPr>
        <p:spPr/>
        <p:txBody>
          <a:bodyPr/>
          <a:lstStyle/>
          <a:p>
            <a:r>
              <a:rPr lang="de-DE"/>
              <a:t>Titelmasterformat durch Klicken bearbeiten</a:t>
            </a:r>
            <a:endParaRPr lang="de-DE" dirty="0"/>
          </a:p>
        </p:txBody>
      </p:sp>
      <p:sp>
        <p:nvSpPr>
          <p:cNvPr id="7" name="Bildplatzhalter 7">
            <a:extLst>
              <a:ext uri="{FF2B5EF4-FFF2-40B4-BE49-F238E27FC236}">
                <a16:creationId xmlns:a16="http://schemas.microsoft.com/office/drawing/2014/main" id="{DF8A7426-DF30-D128-4F6F-ADB53883C036}"/>
              </a:ext>
            </a:extLst>
          </p:cNvPr>
          <p:cNvSpPr>
            <a:spLocks noGrp="1"/>
          </p:cNvSpPr>
          <p:nvPr>
            <p:ph type="pic" sz="quarter" idx="13"/>
          </p:nvPr>
        </p:nvSpPr>
        <p:spPr>
          <a:xfrm>
            <a:off x="407368" y="1484784"/>
            <a:ext cx="3600000" cy="1944216"/>
          </a:xfrm>
        </p:spPr>
        <p:txBody>
          <a:bodyPr/>
          <a:lstStyle/>
          <a:p>
            <a:r>
              <a:rPr lang="de-DE"/>
              <a:t>Bild durch Klicken auf Symbol hinzufügen</a:t>
            </a:r>
            <a:endParaRPr lang="en-GB" dirty="0"/>
          </a:p>
        </p:txBody>
      </p:sp>
      <p:sp>
        <p:nvSpPr>
          <p:cNvPr id="16" name="Textplatzhalter 10">
            <a:extLst>
              <a:ext uri="{FF2B5EF4-FFF2-40B4-BE49-F238E27FC236}">
                <a16:creationId xmlns:a16="http://schemas.microsoft.com/office/drawing/2014/main" id="{A683AB8C-578E-939F-9BF5-480A123D2EF3}"/>
              </a:ext>
            </a:extLst>
          </p:cNvPr>
          <p:cNvSpPr>
            <a:spLocks noGrp="1"/>
          </p:cNvSpPr>
          <p:nvPr>
            <p:ph type="body" sz="quarter" idx="14"/>
          </p:nvPr>
        </p:nvSpPr>
        <p:spPr>
          <a:xfrm>
            <a:off x="407367" y="3644900"/>
            <a:ext cx="3600000" cy="230438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6" name="Bildplatzhalter 7">
            <a:extLst>
              <a:ext uri="{FF2B5EF4-FFF2-40B4-BE49-F238E27FC236}">
                <a16:creationId xmlns:a16="http://schemas.microsoft.com/office/drawing/2014/main" id="{6D886CAD-0715-E564-B5F3-63C0A8AF1728}"/>
              </a:ext>
            </a:extLst>
          </p:cNvPr>
          <p:cNvSpPr>
            <a:spLocks noGrp="1"/>
          </p:cNvSpPr>
          <p:nvPr>
            <p:ph type="pic" sz="quarter" idx="15"/>
          </p:nvPr>
        </p:nvSpPr>
        <p:spPr>
          <a:xfrm>
            <a:off x="4295801" y="1484784"/>
            <a:ext cx="3600400" cy="1944216"/>
          </a:xfrm>
        </p:spPr>
        <p:txBody>
          <a:bodyPr/>
          <a:lstStyle/>
          <a:p>
            <a:r>
              <a:rPr lang="de-DE"/>
              <a:t>Bild durch Klicken auf Symbol hinzufügen</a:t>
            </a:r>
            <a:endParaRPr lang="en-GB" dirty="0"/>
          </a:p>
        </p:txBody>
      </p:sp>
      <p:sp>
        <p:nvSpPr>
          <p:cNvPr id="27" name="Textplatzhalter 10">
            <a:extLst>
              <a:ext uri="{FF2B5EF4-FFF2-40B4-BE49-F238E27FC236}">
                <a16:creationId xmlns:a16="http://schemas.microsoft.com/office/drawing/2014/main" id="{1B3F48DE-88FF-EBE5-3299-4DF0108CADD5}"/>
              </a:ext>
            </a:extLst>
          </p:cNvPr>
          <p:cNvSpPr>
            <a:spLocks noGrp="1"/>
          </p:cNvSpPr>
          <p:nvPr>
            <p:ph type="body" sz="quarter" idx="16"/>
          </p:nvPr>
        </p:nvSpPr>
        <p:spPr>
          <a:xfrm>
            <a:off x="4295801" y="3644900"/>
            <a:ext cx="3600400" cy="230438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0" name="Bildplatzhalter 7">
            <a:extLst>
              <a:ext uri="{FF2B5EF4-FFF2-40B4-BE49-F238E27FC236}">
                <a16:creationId xmlns:a16="http://schemas.microsoft.com/office/drawing/2014/main" id="{3E60B6A6-979A-C899-E7FC-BED802AC41E1}"/>
              </a:ext>
            </a:extLst>
          </p:cNvPr>
          <p:cNvSpPr>
            <a:spLocks noGrp="1"/>
          </p:cNvSpPr>
          <p:nvPr>
            <p:ph type="pic" sz="quarter" idx="17"/>
          </p:nvPr>
        </p:nvSpPr>
        <p:spPr>
          <a:xfrm>
            <a:off x="8184232" y="1484784"/>
            <a:ext cx="3600000" cy="1944216"/>
          </a:xfrm>
        </p:spPr>
        <p:txBody>
          <a:bodyPr/>
          <a:lstStyle/>
          <a:p>
            <a:r>
              <a:rPr lang="de-DE"/>
              <a:t>Bild durch Klicken auf Symbol hinzufügen</a:t>
            </a:r>
            <a:endParaRPr lang="en-GB" dirty="0"/>
          </a:p>
        </p:txBody>
      </p:sp>
      <p:sp>
        <p:nvSpPr>
          <p:cNvPr id="31" name="Textplatzhalter 10">
            <a:extLst>
              <a:ext uri="{FF2B5EF4-FFF2-40B4-BE49-F238E27FC236}">
                <a16:creationId xmlns:a16="http://schemas.microsoft.com/office/drawing/2014/main" id="{E7F4BF2E-ED65-7768-8F3C-5CF682C38A76}"/>
              </a:ext>
            </a:extLst>
          </p:cNvPr>
          <p:cNvSpPr>
            <a:spLocks noGrp="1"/>
          </p:cNvSpPr>
          <p:nvPr>
            <p:ph type="body" sz="quarter" idx="18"/>
          </p:nvPr>
        </p:nvSpPr>
        <p:spPr>
          <a:xfrm>
            <a:off x="8184232" y="3644900"/>
            <a:ext cx="3600000" cy="230438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518466794"/>
      </p:ext>
    </p:extLst>
  </p:cSld>
  <p:clrMapOvr>
    <a:masterClrMapping/>
  </p:clrMapOvr>
  <p:extLst>
    <p:ext uri="{DCECCB84-F9BA-43D5-87BE-67443E8EF086}">
      <p15:sldGuideLst xmlns:p15="http://schemas.microsoft.com/office/powerpoint/2012/main">
        <p15:guide id="1" pos="4974" userDrawn="1">
          <p15:clr>
            <a:srgbClr val="FBAE40"/>
          </p15:clr>
        </p15:guide>
        <p15:guide id="2" pos="2525" userDrawn="1">
          <p15:clr>
            <a:srgbClr val="FBAE40"/>
          </p15:clr>
        </p15:guide>
        <p15:guide id="3" pos="2706" userDrawn="1">
          <p15:clr>
            <a:srgbClr val="FBAE40"/>
          </p15:clr>
        </p15:guide>
        <p15:guide id="4" pos="5155" userDrawn="1">
          <p15:clr>
            <a:srgbClr val="FBAE40"/>
          </p15:clr>
        </p15:guide>
        <p15:guide id="5" orient="horz" pos="935" userDrawn="1">
          <p15:clr>
            <a:srgbClr val="FBAE40"/>
          </p15:clr>
        </p15:guide>
        <p15:guide id="6" orient="horz" pos="2296" userDrawn="1">
          <p15:clr>
            <a:srgbClr val="FBAE40"/>
          </p15:clr>
        </p15:guide>
        <p15:guide id="7" orient="horz" pos="374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 Textfelder und 4 Bil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1D55F-1973-BCDE-EDF3-494A3F337066}"/>
              </a:ext>
            </a:extLst>
          </p:cNvPr>
          <p:cNvSpPr>
            <a:spLocks noGrp="1"/>
          </p:cNvSpPr>
          <p:nvPr>
            <p:ph type="title"/>
          </p:nvPr>
        </p:nvSpPr>
        <p:spPr>
          <a:xfrm>
            <a:off x="407368" y="332656"/>
            <a:ext cx="11376000" cy="648072"/>
          </a:xfrm>
        </p:spPr>
        <p:txBody>
          <a:bodyPr/>
          <a:lstStyle/>
          <a:p>
            <a:r>
              <a:rPr lang="de-DE"/>
              <a:t>Titelmasterformat durch Klicken bearbeiten</a:t>
            </a:r>
            <a:endParaRPr lang="de-DE" dirty="0"/>
          </a:p>
        </p:txBody>
      </p:sp>
      <p:sp>
        <p:nvSpPr>
          <p:cNvPr id="6" name="Textplatzhalter 5">
            <a:extLst>
              <a:ext uri="{FF2B5EF4-FFF2-40B4-BE49-F238E27FC236}">
                <a16:creationId xmlns:a16="http://schemas.microsoft.com/office/drawing/2014/main" id="{064EC62F-8C81-12C0-8ED9-64AF816D9307}"/>
              </a:ext>
            </a:extLst>
          </p:cNvPr>
          <p:cNvSpPr>
            <a:spLocks noGrp="1"/>
          </p:cNvSpPr>
          <p:nvPr>
            <p:ph type="body" sz="quarter" idx="13"/>
          </p:nvPr>
        </p:nvSpPr>
        <p:spPr>
          <a:xfrm>
            <a:off x="407988" y="1268413"/>
            <a:ext cx="3600000" cy="1800225"/>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Textplatzhalter 5">
            <a:extLst>
              <a:ext uri="{FF2B5EF4-FFF2-40B4-BE49-F238E27FC236}">
                <a16:creationId xmlns:a16="http://schemas.microsoft.com/office/drawing/2014/main" id="{5C008614-1CFA-EC16-2998-C8387A70A91A}"/>
              </a:ext>
            </a:extLst>
          </p:cNvPr>
          <p:cNvSpPr>
            <a:spLocks noGrp="1"/>
          </p:cNvSpPr>
          <p:nvPr>
            <p:ph type="body" sz="quarter" idx="14"/>
          </p:nvPr>
        </p:nvSpPr>
        <p:spPr>
          <a:xfrm>
            <a:off x="4295800" y="1268413"/>
            <a:ext cx="3600000" cy="1800225"/>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Textplatzhalter 5">
            <a:extLst>
              <a:ext uri="{FF2B5EF4-FFF2-40B4-BE49-F238E27FC236}">
                <a16:creationId xmlns:a16="http://schemas.microsoft.com/office/drawing/2014/main" id="{BFE59DB8-4F05-6B7C-D8BC-6E7DDC6AB4BB}"/>
              </a:ext>
            </a:extLst>
          </p:cNvPr>
          <p:cNvSpPr>
            <a:spLocks noGrp="1"/>
          </p:cNvSpPr>
          <p:nvPr>
            <p:ph type="body" sz="quarter" idx="15"/>
          </p:nvPr>
        </p:nvSpPr>
        <p:spPr>
          <a:xfrm>
            <a:off x="8184014" y="1268413"/>
            <a:ext cx="3600000" cy="1800225"/>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8C94A506-EF9E-D1AB-9375-FFC4F5A38B75}"/>
              </a:ext>
            </a:extLst>
          </p:cNvPr>
          <p:cNvSpPr>
            <a:spLocks noGrp="1"/>
          </p:cNvSpPr>
          <p:nvPr>
            <p:ph type="pic" sz="quarter" idx="16"/>
          </p:nvPr>
        </p:nvSpPr>
        <p:spPr>
          <a:xfrm>
            <a:off x="-6336" y="3645024"/>
            <a:ext cx="3078000" cy="3212976"/>
          </a:xfrm>
        </p:spPr>
        <p:txBody>
          <a:bodyPr/>
          <a:lstStyle/>
          <a:p>
            <a:r>
              <a:rPr lang="de-DE"/>
              <a:t>Bild durch Klicken auf Symbol hinzufügen</a:t>
            </a:r>
            <a:endParaRPr lang="en-GB"/>
          </a:p>
        </p:txBody>
      </p:sp>
      <p:sp>
        <p:nvSpPr>
          <p:cNvPr id="11" name="Bildplatzhalter 9">
            <a:extLst>
              <a:ext uri="{FF2B5EF4-FFF2-40B4-BE49-F238E27FC236}">
                <a16:creationId xmlns:a16="http://schemas.microsoft.com/office/drawing/2014/main" id="{7023DC98-C804-00E1-DE80-64B3376B5ABB}"/>
              </a:ext>
            </a:extLst>
          </p:cNvPr>
          <p:cNvSpPr>
            <a:spLocks noGrp="1"/>
          </p:cNvSpPr>
          <p:nvPr>
            <p:ph type="pic" sz="quarter" idx="17"/>
          </p:nvPr>
        </p:nvSpPr>
        <p:spPr>
          <a:xfrm>
            <a:off x="3072000" y="3645024"/>
            <a:ext cx="3024000" cy="3212976"/>
          </a:xfrm>
        </p:spPr>
        <p:txBody>
          <a:bodyPr/>
          <a:lstStyle/>
          <a:p>
            <a:r>
              <a:rPr lang="de-DE"/>
              <a:t>Bild durch Klicken auf Symbol hinzufügen</a:t>
            </a:r>
            <a:endParaRPr lang="en-GB"/>
          </a:p>
        </p:txBody>
      </p:sp>
      <p:sp>
        <p:nvSpPr>
          <p:cNvPr id="12" name="Bildplatzhalter 9">
            <a:extLst>
              <a:ext uri="{FF2B5EF4-FFF2-40B4-BE49-F238E27FC236}">
                <a16:creationId xmlns:a16="http://schemas.microsoft.com/office/drawing/2014/main" id="{A52752A1-B529-218D-B632-B37DC30BB212}"/>
              </a:ext>
            </a:extLst>
          </p:cNvPr>
          <p:cNvSpPr>
            <a:spLocks noGrp="1"/>
          </p:cNvSpPr>
          <p:nvPr>
            <p:ph type="pic" sz="quarter" idx="18"/>
          </p:nvPr>
        </p:nvSpPr>
        <p:spPr>
          <a:xfrm>
            <a:off x="6096336" y="3645024"/>
            <a:ext cx="3024000" cy="3212976"/>
          </a:xfrm>
        </p:spPr>
        <p:txBody>
          <a:bodyPr/>
          <a:lstStyle/>
          <a:p>
            <a:r>
              <a:rPr lang="de-DE"/>
              <a:t>Bild durch Klicken auf Symbol hinzufügen</a:t>
            </a:r>
            <a:endParaRPr lang="en-GB"/>
          </a:p>
        </p:txBody>
      </p:sp>
      <p:sp>
        <p:nvSpPr>
          <p:cNvPr id="13" name="Bildplatzhalter 9">
            <a:extLst>
              <a:ext uri="{FF2B5EF4-FFF2-40B4-BE49-F238E27FC236}">
                <a16:creationId xmlns:a16="http://schemas.microsoft.com/office/drawing/2014/main" id="{BFB1ABFF-C870-F50C-F01E-CD29D9AE4FBE}"/>
              </a:ext>
            </a:extLst>
          </p:cNvPr>
          <p:cNvSpPr>
            <a:spLocks noGrp="1"/>
          </p:cNvSpPr>
          <p:nvPr>
            <p:ph type="pic" sz="quarter" idx="19"/>
          </p:nvPr>
        </p:nvSpPr>
        <p:spPr>
          <a:xfrm>
            <a:off x="9120336" y="3645024"/>
            <a:ext cx="3078000" cy="3212976"/>
          </a:xfrm>
        </p:spPr>
        <p:txBody>
          <a:bodyPr/>
          <a:lstStyle/>
          <a:p>
            <a:r>
              <a:rPr lang="de-DE"/>
              <a:t>Bild durch Klicken auf Symbol hinzufügen</a:t>
            </a:r>
            <a:endParaRPr lang="en-GB"/>
          </a:p>
        </p:txBody>
      </p:sp>
    </p:spTree>
    <p:extLst>
      <p:ext uri="{BB962C8B-B14F-4D97-AF65-F5344CB8AC3E}">
        <p14:creationId xmlns:p14="http://schemas.microsoft.com/office/powerpoint/2010/main" val="3004727035"/>
      </p:ext>
    </p:extLst>
  </p:cSld>
  <p:clrMapOvr>
    <a:masterClrMapping/>
  </p:clrMapOvr>
  <p:extLst>
    <p:ext uri="{DCECCB84-F9BA-43D5-87BE-67443E8EF086}">
      <p15:sldGuideLst xmlns:p15="http://schemas.microsoft.com/office/powerpoint/2012/main">
        <p15:guide id="1" orient="horz" pos="799" userDrawn="1">
          <p15:clr>
            <a:srgbClr val="FBAE40"/>
          </p15:clr>
        </p15:guide>
        <p15:guide id="2" pos="2706" userDrawn="1">
          <p15:clr>
            <a:srgbClr val="FBAE40"/>
          </p15:clr>
        </p15:guide>
        <p15:guide id="3" pos="2525" userDrawn="1">
          <p15:clr>
            <a:srgbClr val="FBAE40"/>
          </p15:clr>
        </p15:guide>
        <p15:guide id="4" pos="4974" userDrawn="1">
          <p15:clr>
            <a:srgbClr val="FBAE40"/>
          </p15:clr>
        </p15:guide>
        <p15:guide id="5" pos="5155" userDrawn="1">
          <p15:clr>
            <a:srgbClr val="FBAE40"/>
          </p15:clr>
        </p15:guide>
        <p15:guide id="6" orient="horz" pos="229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Bilder und 2 Textfelder">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064EC62F-8C81-12C0-8ED9-64AF816D9307}"/>
              </a:ext>
            </a:extLst>
          </p:cNvPr>
          <p:cNvSpPr>
            <a:spLocks noGrp="1"/>
          </p:cNvSpPr>
          <p:nvPr>
            <p:ph type="body" sz="quarter" idx="13"/>
          </p:nvPr>
        </p:nvSpPr>
        <p:spPr>
          <a:xfrm>
            <a:off x="407988" y="3429000"/>
            <a:ext cx="5544000" cy="25923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Textplatzhalter 5">
            <a:extLst>
              <a:ext uri="{FF2B5EF4-FFF2-40B4-BE49-F238E27FC236}">
                <a16:creationId xmlns:a16="http://schemas.microsoft.com/office/drawing/2014/main" id="{5C008614-1CFA-EC16-2998-C8387A70A91A}"/>
              </a:ext>
            </a:extLst>
          </p:cNvPr>
          <p:cNvSpPr>
            <a:spLocks noGrp="1"/>
          </p:cNvSpPr>
          <p:nvPr>
            <p:ph type="body" sz="quarter" idx="14"/>
          </p:nvPr>
        </p:nvSpPr>
        <p:spPr>
          <a:xfrm>
            <a:off x="6240016" y="3429000"/>
            <a:ext cx="5544000" cy="25923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8C94A506-EF9E-D1AB-9375-FFC4F5A38B75}"/>
              </a:ext>
            </a:extLst>
          </p:cNvPr>
          <p:cNvSpPr>
            <a:spLocks noGrp="1"/>
          </p:cNvSpPr>
          <p:nvPr>
            <p:ph type="pic" sz="quarter" idx="16"/>
          </p:nvPr>
        </p:nvSpPr>
        <p:spPr>
          <a:xfrm>
            <a:off x="-6336" y="0"/>
            <a:ext cx="3078000" cy="3212976"/>
          </a:xfrm>
        </p:spPr>
        <p:txBody>
          <a:bodyPr/>
          <a:lstStyle/>
          <a:p>
            <a:r>
              <a:rPr lang="de-DE"/>
              <a:t>Bild durch Klicken auf Symbol hinzufügen</a:t>
            </a:r>
            <a:endParaRPr lang="en-GB"/>
          </a:p>
        </p:txBody>
      </p:sp>
      <p:sp>
        <p:nvSpPr>
          <p:cNvPr id="11" name="Bildplatzhalter 9">
            <a:extLst>
              <a:ext uri="{FF2B5EF4-FFF2-40B4-BE49-F238E27FC236}">
                <a16:creationId xmlns:a16="http://schemas.microsoft.com/office/drawing/2014/main" id="{7023DC98-C804-00E1-DE80-64B3376B5ABB}"/>
              </a:ext>
            </a:extLst>
          </p:cNvPr>
          <p:cNvSpPr>
            <a:spLocks noGrp="1"/>
          </p:cNvSpPr>
          <p:nvPr>
            <p:ph type="pic" sz="quarter" idx="17"/>
          </p:nvPr>
        </p:nvSpPr>
        <p:spPr>
          <a:xfrm>
            <a:off x="3072000" y="0"/>
            <a:ext cx="3024000" cy="3212976"/>
          </a:xfrm>
        </p:spPr>
        <p:txBody>
          <a:bodyPr/>
          <a:lstStyle/>
          <a:p>
            <a:r>
              <a:rPr lang="de-DE"/>
              <a:t>Bild durch Klicken auf Symbol hinzufügen</a:t>
            </a:r>
            <a:endParaRPr lang="en-GB"/>
          </a:p>
        </p:txBody>
      </p:sp>
      <p:sp>
        <p:nvSpPr>
          <p:cNvPr id="12" name="Bildplatzhalter 9">
            <a:extLst>
              <a:ext uri="{FF2B5EF4-FFF2-40B4-BE49-F238E27FC236}">
                <a16:creationId xmlns:a16="http://schemas.microsoft.com/office/drawing/2014/main" id="{A52752A1-B529-218D-B632-B37DC30BB212}"/>
              </a:ext>
            </a:extLst>
          </p:cNvPr>
          <p:cNvSpPr>
            <a:spLocks noGrp="1"/>
          </p:cNvSpPr>
          <p:nvPr>
            <p:ph type="pic" sz="quarter" idx="18"/>
          </p:nvPr>
        </p:nvSpPr>
        <p:spPr>
          <a:xfrm>
            <a:off x="6096336" y="0"/>
            <a:ext cx="3024000" cy="3212976"/>
          </a:xfrm>
        </p:spPr>
        <p:txBody>
          <a:bodyPr/>
          <a:lstStyle/>
          <a:p>
            <a:r>
              <a:rPr lang="de-DE"/>
              <a:t>Bild durch Klicken auf Symbol hinzufügen</a:t>
            </a:r>
            <a:endParaRPr lang="en-GB"/>
          </a:p>
        </p:txBody>
      </p:sp>
      <p:sp>
        <p:nvSpPr>
          <p:cNvPr id="13" name="Bildplatzhalter 9">
            <a:extLst>
              <a:ext uri="{FF2B5EF4-FFF2-40B4-BE49-F238E27FC236}">
                <a16:creationId xmlns:a16="http://schemas.microsoft.com/office/drawing/2014/main" id="{BFB1ABFF-C870-F50C-F01E-CD29D9AE4FBE}"/>
              </a:ext>
            </a:extLst>
          </p:cNvPr>
          <p:cNvSpPr>
            <a:spLocks noGrp="1"/>
          </p:cNvSpPr>
          <p:nvPr>
            <p:ph type="pic" sz="quarter" idx="19"/>
          </p:nvPr>
        </p:nvSpPr>
        <p:spPr>
          <a:xfrm>
            <a:off x="9120336" y="0"/>
            <a:ext cx="3078000" cy="3212976"/>
          </a:xfrm>
        </p:spPr>
        <p:txBody>
          <a:bodyPr/>
          <a:lstStyle/>
          <a:p>
            <a:r>
              <a:rPr lang="de-DE"/>
              <a:t>Bild durch Klicken auf Symbol hinzufügen</a:t>
            </a:r>
            <a:endParaRPr lang="en-GB"/>
          </a:p>
        </p:txBody>
      </p:sp>
      <p:sp>
        <p:nvSpPr>
          <p:cNvPr id="3" name="Fußzeilenplatzhalter 2">
            <a:extLst>
              <a:ext uri="{FF2B5EF4-FFF2-40B4-BE49-F238E27FC236}">
                <a16:creationId xmlns:a16="http://schemas.microsoft.com/office/drawing/2014/main" id="{BA4DE13D-6E8B-B010-FD6D-0EF7D59CF721}"/>
              </a:ext>
            </a:extLst>
          </p:cNvPr>
          <p:cNvSpPr>
            <a:spLocks noGrp="1"/>
          </p:cNvSpPr>
          <p:nvPr>
            <p:ph type="ftr" sz="quarter" idx="20"/>
          </p:nvPr>
        </p:nvSpPr>
        <p:spPr/>
        <p:txBody>
          <a:bodyPr/>
          <a:lstStyle/>
          <a:p>
            <a:r>
              <a:rPr lang="de-DE" dirty="0"/>
              <a:t>Hier steht das Thema | Datum | Absender</a:t>
            </a:r>
          </a:p>
        </p:txBody>
      </p:sp>
      <p:sp>
        <p:nvSpPr>
          <p:cNvPr id="4" name="Foliennummernplatzhalter 3">
            <a:extLst>
              <a:ext uri="{FF2B5EF4-FFF2-40B4-BE49-F238E27FC236}">
                <a16:creationId xmlns:a16="http://schemas.microsoft.com/office/drawing/2014/main" id="{2D8BA74F-7857-5E07-6830-BA2084677A0A}"/>
              </a:ext>
            </a:extLst>
          </p:cNvPr>
          <p:cNvSpPr>
            <a:spLocks noGrp="1"/>
          </p:cNvSpPr>
          <p:nvPr>
            <p:ph type="sldNum" sz="quarter" idx="21"/>
          </p:nvPr>
        </p:nvSpPr>
        <p:spPr/>
        <p:txBody>
          <a:bodyPr/>
          <a:lstStyle/>
          <a:p>
            <a:fld id="{C29EFDD2-F014-4C4E-B0F6-17320FB21D2C}" type="slidenum">
              <a:rPr lang="de-DE" smtClean="0"/>
              <a:pPr/>
              <a:t>‹Nr.›</a:t>
            </a:fld>
            <a:endParaRPr lang="de-DE" dirty="0"/>
          </a:p>
        </p:txBody>
      </p:sp>
    </p:spTree>
    <p:extLst>
      <p:ext uri="{BB962C8B-B14F-4D97-AF65-F5344CB8AC3E}">
        <p14:creationId xmlns:p14="http://schemas.microsoft.com/office/powerpoint/2010/main" val="1864105627"/>
      </p:ext>
    </p:extLst>
  </p:cSld>
  <p:clrMapOvr>
    <a:masterClrMapping/>
  </p:clrMapOvr>
  <p:extLst>
    <p:ext uri="{DCECCB84-F9BA-43D5-87BE-67443E8EF086}">
      <p15:sldGuideLst xmlns:p15="http://schemas.microsoft.com/office/powerpoint/2012/main">
        <p15:guide id="2" pos="2706" userDrawn="1">
          <p15:clr>
            <a:srgbClr val="FBAE40"/>
          </p15:clr>
        </p15:guide>
        <p15:guide id="3" pos="2525" userDrawn="1">
          <p15:clr>
            <a:srgbClr val="FBAE40"/>
          </p15:clr>
        </p15:guide>
        <p15:guide id="4" pos="4974" userDrawn="1">
          <p15:clr>
            <a:srgbClr val="FBAE40"/>
          </p15:clr>
        </p15:guide>
        <p15:guide id="5" pos="5155" userDrawn="1">
          <p15:clr>
            <a:srgbClr val="FBAE40"/>
          </p15:clr>
        </p15:guide>
        <p15:guide id="7" pos="3749" userDrawn="1">
          <p15:clr>
            <a:srgbClr val="FBAE40"/>
          </p15:clr>
        </p15:guide>
        <p15:guide id="8" pos="3931" userDrawn="1">
          <p15:clr>
            <a:srgbClr val="FBAE40"/>
          </p15:clr>
        </p15:guide>
        <p15:guide id="9" orient="horz" pos="3793" userDrawn="1">
          <p15:clr>
            <a:srgbClr val="FBAE40"/>
          </p15:clr>
        </p15:guide>
        <p15:guide id="10" orient="horz" pos="20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Bild vollflächig">
    <p:spTree>
      <p:nvGrpSpPr>
        <p:cNvPr id="1" name=""/>
        <p:cNvGrpSpPr/>
        <p:nvPr/>
      </p:nvGrpSpPr>
      <p:grpSpPr>
        <a:xfrm>
          <a:off x="0" y="0"/>
          <a:ext cx="0" cy="0"/>
          <a:chOff x="0" y="0"/>
          <a:chExt cx="0" cy="0"/>
        </a:xfrm>
      </p:grpSpPr>
      <p:sp>
        <p:nvSpPr>
          <p:cNvPr id="11" name="Bildplatzhalter 10">
            <a:extLst>
              <a:ext uri="{FF2B5EF4-FFF2-40B4-BE49-F238E27FC236}">
                <a16:creationId xmlns:a16="http://schemas.microsoft.com/office/drawing/2014/main" id="{5F7A3DF1-DEB0-D60F-3882-9E16853501ED}"/>
              </a:ext>
            </a:extLst>
          </p:cNvPr>
          <p:cNvSpPr>
            <a:spLocks noGrp="1"/>
          </p:cNvSpPr>
          <p:nvPr>
            <p:ph type="pic" sz="quarter" idx="11"/>
          </p:nvPr>
        </p:nvSpPr>
        <p:spPr>
          <a:xfrm>
            <a:off x="0" y="0"/>
            <a:ext cx="12192000" cy="6858000"/>
          </a:xfrm>
        </p:spPr>
        <p:txBody>
          <a:bodyPr/>
          <a:lstStyle/>
          <a:p>
            <a:r>
              <a:rPr lang="de-DE"/>
              <a:t>Bild durch Klicken auf Symbol hinzufügen</a:t>
            </a:r>
            <a:endParaRPr lang="en-GB"/>
          </a:p>
        </p:txBody>
      </p:sp>
      <p:sp>
        <p:nvSpPr>
          <p:cNvPr id="9" name="Textplatzhalter 8">
            <a:extLst>
              <a:ext uri="{FF2B5EF4-FFF2-40B4-BE49-F238E27FC236}">
                <a16:creationId xmlns:a16="http://schemas.microsoft.com/office/drawing/2014/main" id="{31E33619-5773-B1F5-2A94-EEC8E83EB7DE}"/>
              </a:ext>
            </a:extLst>
          </p:cNvPr>
          <p:cNvSpPr>
            <a:spLocks noGrp="1"/>
          </p:cNvSpPr>
          <p:nvPr>
            <p:ph type="body" sz="quarter" idx="10"/>
          </p:nvPr>
        </p:nvSpPr>
        <p:spPr>
          <a:xfrm>
            <a:off x="11484988" y="437399"/>
            <a:ext cx="709200" cy="853200"/>
          </a:xfrm>
          <a:noFill/>
          <a:ln>
            <a:noFill/>
          </a:ln>
        </p:spPr>
        <p:txBody>
          <a:bodyPr/>
          <a:lstStyle>
            <a:lvl1pPr marL="0" indent="0">
              <a:lnSpc>
                <a:spcPct val="50000"/>
              </a:lnSpc>
              <a:buFont typeface="Arial" panose="020B0604020202020204" pitchFamily="34" charset="0"/>
              <a:buNone/>
              <a:defRPr sz="100" b="0" baseline="0">
                <a:solidFill>
                  <a:schemeClr val="accent1">
                    <a:alpha val="0"/>
                  </a:schemeClr>
                </a:solidFill>
              </a:defRPr>
            </a:lvl1pPr>
            <a:lvl2pPr marL="0" indent="0">
              <a:lnSpc>
                <a:spcPct val="50000"/>
              </a:lnSpc>
              <a:buFont typeface="Arial" panose="020B0604020202020204" pitchFamily="34" charset="0"/>
              <a:buNone/>
              <a:defRPr sz="100" b="0" baseline="0">
                <a:solidFill>
                  <a:schemeClr val="accent1">
                    <a:alpha val="0"/>
                  </a:schemeClr>
                </a:solidFill>
              </a:defRPr>
            </a:lvl2pPr>
            <a:lvl3pPr marL="0" indent="0">
              <a:lnSpc>
                <a:spcPct val="50000"/>
              </a:lnSpc>
              <a:buNone/>
              <a:defRPr sz="100" b="0" baseline="0">
                <a:solidFill>
                  <a:schemeClr val="accent1">
                    <a:alpha val="0"/>
                  </a:schemeClr>
                </a:solidFill>
              </a:defRPr>
            </a:lvl3pPr>
            <a:lvl4pPr marL="0" indent="0">
              <a:lnSpc>
                <a:spcPct val="50000"/>
              </a:lnSpc>
              <a:buFont typeface="Arial" panose="020B0604020202020204" pitchFamily="34" charset="0"/>
              <a:buNone/>
              <a:defRPr sz="100" b="0" baseline="0">
                <a:solidFill>
                  <a:schemeClr val="accent1">
                    <a:alpha val="0"/>
                  </a:schemeClr>
                </a:solidFill>
              </a:defRPr>
            </a:lvl4pPr>
            <a:lvl5pPr marL="0" indent="0">
              <a:lnSpc>
                <a:spcPct val="50000"/>
              </a:lnSpc>
              <a:buFont typeface="Arial" panose="020B0604020202020204" pitchFamily="34" charset="0"/>
              <a:buNone/>
              <a:defRPr sz="100" b="0" baseline="0">
                <a:solidFill>
                  <a:schemeClr val="accent1">
                    <a:alpha val="0"/>
                  </a:schemeClr>
                </a:solidFill>
              </a:defRPr>
            </a:lvl5pPr>
            <a:lvl6pPr marL="0" indent="0">
              <a:lnSpc>
                <a:spcPct val="50000"/>
              </a:lnSpc>
              <a:buFont typeface="Arial" panose="020B0604020202020204" pitchFamily="34" charset="0"/>
              <a:buNone/>
              <a:defRPr sz="100" b="0" baseline="0">
                <a:solidFill>
                  <a:schemeClr val="accent1">
                    <a:alpha val="0"/>
                  </a:schemeClr>
                </a:solidFill>
              </a:defRPr>
            </a:lvl6pPr>
            <a:lvl7pPr marL="0" indent="0">
              <a:lnSpc>
                <a:spcPct val="50000"/>
              </a:lnSpc>
              <a:buFont typeface="Arial" panose="020B0604020202020204" pitchFamily="34" charset="0"/>
              <a:buNone/>
              <a:defRPr sz="100" b="0" baseline="0">
                <a:solidFill>
                  <a:schemeClr val="accent1">
                    <a:alpha val="0"/>
                  </a:schemeClr>
                </a:solidFill>
              </a:defRPr>
            </a:lvl7pPr>
            <a:lvl8pPr marL="0" indent="0">
              <a:lnSpc>
                <a:spcPct val="50000"/>
              </a:lnSpc>
              <a:buFont typeface="Arial" panose="020B0604020202020204" pitchFamily="34" charset="0"/>
              <a:buNone/>
              <a:defRPr sz="100" b="0" baseline="0">
                <a:solidFill>
                  <a:schemeClr val="accent1">
                    <a:alpha val="0"/>
                  </a:schemeClr>
                </a:solidFill>
              </a:defRPr>
            </a:lvl8pPr>
            <a:lvl9pPr marL="0" indent="0">
              <a:lnSpc>
                <a:spcPct val="50000"/>
              </a:lnSpc>
              <a:buFont typeface="Arial" panose="020B0604020202020204" pitchFamily="34" charset="0"/>
              <a:buNone/>
              <a:defRPr sz="100" b="0" baseline="0">
                <a:solidFill>
                  <a:schemeClr val="accent1">
                    <a:alpha val="0"/>
                  </a:schemeClr>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Textplatzhalter 12" descr="Beden-Württemberg Logo. schwarz auf gelbem Grund">
            <a:extLst>
              <a:ext uri="{FF2B5EF4-FFF2-40B4-BE49-F238E27FC236}">
                <a16:creationId xmlns:a16="http://schemas.microsoft.com/office/drawing/2014/main" id="{60FED570-146D-B003-5D02-94C7235F0C82}"/>
              </a:ext>
            </a:extLst>
          </p:cNvPr>
          <p:cNvSpPr>
            <a:spLocks noGrp="1"/>
          </p:cNvSpPr>
          <p:nvPr>
            <p:ph type="body" sz="quarter" idx="12"/>
          </p:nvPr>
        </p:nvSpPr>
        <p:spPr>
          <a:xfrm>
            <a:off x="11484000" y="435600"/>
            <a:ext cx="709200" cy="853200"/>
          </a:xfrm>
          <a:blipFill>
            <a:blip r:embed="rId2"/>
            <a:stretch>
              <a:fillRect/>
            </a:stretch>
          </a:blipFill>
        </p:spPr>
        <p:txBody>
          <a:bodyPr/>
          <a:lstStyle>
            <a:lvl1pPr>
              <a:lnSpc>
                <a:spcPct val="10000"/>
              </a:lnSpc>
              <a:defRPr sz="100">
                <a:noFill/>
              </a:defRPr>
            </a:lvl1pPr>
            <a:lvl2pPr>
              <a:lnSpc>
                <a:spcPct val="10000"/>
              </a:lnSpc>
              <a:defRPr sz="100">
                <a:noFill/>
              </a:defRPr>
            </a:lvl2pPr>
            <a:lvl3pPr>
              <a:lnSpc>
                <a:spcPct val="10000"/>
              </a:lnSpc>
              <a:defRPr sz="100">
                <a:noFill/>
              </a:defRPr>
            </a:lvl3pPr>
            <a:lvl4pPr>
              <a:lnSpc>
                <a:spcPct val="10000"/>
              </a:lnSpc>
              <a:defRPr sz="100">
                <a:noFill/>
              </a:defRPr>
            </a:lvl4pPr>
            <a:lvl5pPr>
              <a:lnSpc>
                <a:spcPct val="10000"/>
              </a:lnSpc>
              <a:defRPr sz="100">
                <a:noFill/>
              </a:defRPr>
            </a:lvl5pPr>
            <a:lvl6pPr>
              <a:lnSpc>
                <a:spcPct val="10000"/>
              </a:lnSpc>
              <a:defRPr sz="100">
                <a:noFill/>
              </a:defRPr>
            </a:lvl6pPr>
            <a:lvl7pPr>
              <a:lnSpc>
                <a:spcPct val="10000"/>
              </a:lnSpc>
              <a:defRPr sz="100">
                <a:noFill/>
              </a:defRPr>
            </a:lvl7pPr>
            <a:lvl8pPr>
              <a:lnSpc>
                <a:spcPct val="10000"/>
              </a:lnSpc>
              <a:defRPr sz="100">
                <a:noFill/>
              </a:defRPr>
            </a:lvl8pPr>
            <a:lvl9pPr>
              <a:lnSpc>
                <a:spcPct val="10000"/>
              </a:lnSpc>
              <a:defRPr sz="100">
                <a:no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1195665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Vier Bilder vollflächig">
    <p:spTree>
      <p:nvGrpSpPr>
        <p:cNvPr id="1" name=""/>
        <p:cNvGrpSpPr/>
        <p:nvPr/>
      </p:nvGrpSpPr>
      <p:grpSpPr>
        <a:xfrm>
          <a:off x="0" y="0"/>
          <a:ext cx="0" cy="0"/>
          <a:chOff x="0" y="0"/>
          <a:chExt cx="0" cy="0"/>
        </a:xfrm>
      </p:grpSpPr>
      <p:sp>
        <p:nvSpPr>
          <p:cNvPr id="2" name="Bildplatzhalter 10">
            <a:extLst>
              <a:ext uri="{FF2B5EF4-FFF2-40B4-BE49-F238E27FC236}">
                <a16:creationId xmlns:a16="http://schemas.microsoft.com/office/drawing/2014/main" id="{E5659D1A-75B8-A38C-2253-37C3FB87985A}"/>
              </a:ext>
            </a:extLst>
          </p:cNvPr>
          <p:cNvSpPr>
            <a:spLocks noGrp="1"/>
          </p:cNvSpPr>
          <p:nvPr>
            <p:ph type="pic" sz="quarter" idx="13"/>
          </p:nvPr>
        </p:nvSpPr>
        <p:spPr>
          <a:xfrm>
            <a:off x="6096000" y="0"/>
            <a:ext cx="6096000" cy="3429000"/>
          </a:xfrm>
        </p:spPr>
        <p:txBody>
          <a:bodyPr/>
          <a:lstStyle/>
          <a:p>
            <a:r>
              <a:rPr lang="de-DE"/>
              <a:t>Bild durch Klicken auf Symbol hinzufügen</a:t>
            </a:r>
            <a:endParaRPr lang="en-GB"/>
          </a:p>
        </p:txBody>
      </p:sp>
      <p:sp>
        <p:nvSpPr>
          <p:cNvPr id="11" name="Bildplatzhalter 10">
            <a:extLst>
              <a:ext uri="{FF2B5EF4-FFF2-40B4-BE49-F238E27FC236}">
                <a16:creationId xmlns:a16="http://schemas.microsoft.com/office/drawing/2014/main" id="{5F7A3DF1-DEB0-D60F-3882-9E16853501ED}"/>
              </a:ext>
            </a:extLst>
          </p:cNvPr>
          <p:cNvSpPr>
            <a:spLocks noGrp="1"/>
          </p:cNvSpPr>
          <p:nvPr>
            <p:ph type="pic" sz="quarter" idx="11"/>
          </p:nvPr>
        </p:nvSpPr>
        <p:spPr>
          <a:xfrm>
            <a:off x="0" y="0"/>
            <a:ext cx="6096000" cy="3429000"/>
          </a:xfrm>
        </p:spPr>
        <p:txBody>
          <a:bodyPr/>
          <a:lstStyle/>
          <a:p>
            <a:r>
              <a:rPr lang="de-DE"/>
              <a:t>Bild durch Klicken auf Symbol hinzufügen</a:t>
            </a:r>
            <a:endParaRPr lang="en-GB"/>
          </a:p>
        </p:txBody>
      </p:sp>
      <p:sp>
        <p:nvSpPr>
          <p:cNvPr id="9" name="Textplatzhalter 8">
            <a:extLst>
              <a:ext uri="{FF2B5EF4-FFF2-40B4-BE49-F238E27FC236}">
                <a16:creationId xmlns:a16="http://schemas.microsoft.com/office/drawing/2014/main" id="{31E33619-5773-B1F5-2A94-EEC8E83EB7DE}"/>
              </a:ext>
            </a:extLst>
          </p:cNvPr>
          <p:cNvSpPr>
            <a:spLocks noGrp="1"/>
          </p:cNvSpPr>
          <p:nvPr>
            <p:ph type="body" sz="quarter" idx="10"/>
          </p:nvPr>
        </p:nvSpPr>
        <p:spPr>
          <a:xfrm>
            <a:off x="11484988" y="437399"/>
            <a:ext cx="709200" cy="853200"/>
          </a:xfrm>
          <a:noFill/>
          <a:ln>
            <a:noFill/>
          </a:ln>
        </p:spPr>
        <p:txBody>
          <a:bodyPr/>
          <a:lstStyle>
            <a:lvl1pPr marL="0" indent="0">
              <a:lnSpc>
                <a:spcPct val="50000"/>
              </a:lnSpc>
              <a:buFont typeface="Arial" panose="020B0604020202020204" pitchFamily="34" charset="0"/>
              <a:buNone/>
              <a:defRPr sz="100" b="0" baseline="0">
                <a:solidFill>
                  <a:schemeClr val="accent1">
                    <a:alpha val="0"/>
                  </a:schemeClr>
                </a:solidFill>
              </a:defRPr>
            </a:lvl1pPr>
            <a:lvl2pPr marL="0" indent="0">
              <a:lnSpc>
                <a:spcPct val="50000"/>
              </a:lnSpc>
              <a:buFont typeface="Arial" panose="020B0604020202020204" pitchFamily="34" charset="0"/>
              <a:buNone/>
              <a:defRPr sz="100" b="0" baseline="0">
                <a:solidFill>
                  <a:schemeClr val="accent1">
                    <a:alpha val="0"/>
                  </a:schemeClr>
                </a:solidFill>
              </a:defRPr>
            </a:lvl2pPr>
            <a:lvl3pPr marL="0" indent="0">
              <a:lnSpc>
                <a:spcPct val="50000"/>
              </a:lnSpc>
              <a:buNone/>
              <a:defRPr sz="100" b="0" baseline="0">
                <a:solidFill>
                  <a:schemeClr val="accent1">
                    <a:alpha val="0"/>
                  </a:schemeClr>
                </a:solidFill>
              </a:defRPr>
            </a:lvl3pPr>
            <a:lvl4pPr marL="0" indent="0">
              <a:lnSpc>
                <a:spcPct val="50000"/>
              </a:lnSpc>
              <a:buFont typeface="Arial" panose="020B0604020202020204" pitchFamily="34" charset="0"/>
              <a:buNone/>
              <a:defRPr sz="100" b="0" baseline="0">
                <a:solidFill>
                  <a:schemeClr val="accent1">
                    <a:alpha val="0"/>
                  </a:schemeClr>
                </a:solidFill>
              </a:defRPr>
            </a:lvl4pPr>
            <a:lvl5pPr marL="0" indent="0">
              <a:lnSpc>
                <a:spcPct val="50000"/>
              </a:lnSpc>
              <a:buFont typeface="Arial" panose="020B0604020202020204" pitchFamily="34" charset="0"/>
              <a:buNone/>
              <a:defRPr sz="100" b="0" baseline="0">
                <a:solidFill>
                  <a:schemeClr val="accent1">
                    <a:alpha val="0"/>
                  </a:schemeClr>
                </a:solidFill>
              </a:defRPr>
            </a:lvl5pPr>
            <a:lvl6pPr marL="0" indent="0">
              <a:lnSpc>
                <a:spcPct val="50000"/>
              </a:lnSpc>
              <a:buFont typeface="Arial" panose="020B0604020202020204" pitchFamily="34" charset="0"/>
              <a:buNone/>
              <a:defRPr sz="100" b="0" baseline="0">
                <a:solidFill>
                  <a:schemeClr val="accent1">
                    <a:alpha val="0"/>
                  </a:schemeClr>
                </a:solidFill>
              </a:defRPr>
            </a:lvl6pPr>
            <a:lvl7pPr marL="0" indent="0">
              <a:lnSpc>
                <a:spcPct val="50000"/>
              </a:lnSpc>
              <a:buFont typeface="Arial" panose="020B0604020202020204" pitchFamily="34" charset="0"/>
              <a:buNone/>
              <a:defRPr sz="100" b="0" baseline="0">
                <a:solidFill>
                  <a:schemeClr val="accent1">
                    <a:alpha val="0"/>
                  </a:schemeClr>
                </a:solidFill>
              </a:defRPr>
            </a:lvl7pPr>
            <a:lvl8pPr marL="0" indent="0">
              <a:lnSpc>
                <a:spcPct val="50000"/>
              </a:lnSpc>
              <a:buFont typeface="Arial" panose="020B0604020202020204" pitchFamily="34" charset="0"/>
              <a:buNone/>
              <a:defRPr sz="100" b="0" baseline="0">
                <a:solidFill>
                  <a:schemeClr val="accent1">
                    <a:alpha val="0"/>
                  </a:schemeClr>
                </a:solidFill>
              </a:defRPr>
            </a:lvl8pPr>
            <a:lvl9pPr marL="0" indent="0">
              <a:lnSpc>
                <a:spcPct val="50000"/>
              </a:lnSpc>
              <a:buFont typeface="Arial" panose="020B0604020202020204" pitchFamily="34" charset="0"/>
              <a:buNone/>
              <a:defRPr sz="100" b="0" baseline="0">
                <a:solidFill>
                  <a:schemeClr val="accent1">
                    <a:alpha val="0"/>
                  </a:schemeClr>
                </a:solid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Bildplatzhalter 10">
            <a:extLst>
              <a:ext uri="{FF2B5EF4-FFF2-40B4-BE49-F238E27FC236}">
                <a16:creationId xmlns:a16="http://schemas.microsoft.com/office/drawing/2014/main" id="{1E9DF509-CDE5-FBD6-1001-334A7990BEEC}"/>
              </a:ext>
            </a:extLst>
          </p:cNvPr>
          <p:cNvSpPr>
            <a:spLocks noGrp="1"/>
          </p:cNvSpPr>
          <p:nvPr>
            <p:ph type="pic" sz="quarter" idx="14"/>
          </p:nvPr>
        </p:nvSpPr>
        <p:spPr>
          <a:xfrm>
            <a:off x="-2188" y="3422803"/>
            <a:ext cx="6096000" cy="3429000"/>
          </a:xfrm>
        </p:spPr>
        <p:txBody>
          <a:bodyPr/>
          <a:lstStyle/>
          <a:p>
            <a:r>
              <a:rPr lang="de-DE"/>
              <a:t>Bild durch Klicken auf Symbol hinzufügen</a:t>
            </a:r>
            <a:endParaRPr lang="en-GB"/>
          </a:p>
        </p:txBody>
      </p:sp>
      <p:sp>
        <p:nvSpPr>
          <p:cNvPr id="4" name="Bildplatzhalter 10">
            <a:extLst>
              <a:ext uri="{FF2B5EF4-FFF2-40B4-BE49-F238E27FC236}">
                <a16:creationId xmlns:a16="http://schemas.microsoft.com/office/drawing/2014/main" id="{6B4C6939-A11E-F9E9-3A18-AECF1B25666E}"/>
              </a:ext>
            </a:extLst>
          </p:cNvPr>
          <p:cNvSpPr>
            <a:spLocks noGrp="1"/>
          </p:cNvSpPr>
          <p:nvPr>
            <p:ph type="pic" sz="quarter" idx="15"/>
          </p:nvPr>
        </p:nvSpPr>
        <p:spPr>
          <a:xfrm>
            <a:off x="6093812" y="3422803"/>
            <a:ext cx="6096000" cy="3429000"/>
          </a:xfrm>
        </p:spPr>
        <p:txBody>
          <a:bodyPr/>
          <a:lstStyle/>
          <a:p>
            <a:r>
              <a:rPr lang="de-DE"/>
              <a:t>Bild durch Klicken auf Symbol hinzufügen</a:t>
            </a:r>
            <a:endParaRPr lang="en-GB"/>
          </a:p>
        </p:txBody>
      </p:sp>
      <p:sp>
        <p:nvSpPr>
          <p:cNvPr id="5" name="Textplatzhalter 12" descr="Beden-Württemberg Logo. schwarz auf gelbem Grund">
            <a:extLst>
              <a:ext uri="{FF2B5EF4-FFF2-40B4-BE49-F238E27FC236}">
                <a16:creationId xmlns:a16="http://schemas.microsoft.com/office/drawing/2014/main" id="{5E3B1BE0-6617-A42E-E2D6-AC32852E614E}"/>
              </a:ext>
            </a:extLst>
          </p:cNvPr>
          <p:cNvSpPr>
            <a:spLocks noGrp="1"/>
          </p:cNvSpPr>
          <p:nvPr>
            <p:ph type="body" sz="quarter" idx="12"/>
          </p:nvPr>
        </p:nvSpPr>
        <p:spPr>
          <a:xfrm>
            <a:off x="11484000" y="435600"/>
            <a:ext cx="709200" cy="853200"/>
          </a:xfrm>
          <a:blipFill>
            <a:blip r:embed="rId2"/>
            <a:stretch>
              <a:fillRect/>
            </a:stretch>
          </a:blipFill>
        </p:spPr>
        <p:txBody>
          <a:bodyPr/>
          <a:lstStyle>
            <a:lvl1pPr>
              <a:lnSpc>
                <a:spcPct val="10000"/>
              </a:lnSpc>
              <a:defRPr sz="100">
                <a:noFill/>
              </a:defRPr>
            </a:lvl1pPr>
            <a:lvl2pPr>
              <a:lnSpc>
                <a:spcPct val="10000"/>
              </a:lnSpc>
              <a:defRPr sz="100">
                <a:noFill/>
              </a:defRPr>
            </a:lvl2pPr>
            <a:lvl3pPr>
              <a:lnSpc>
                <a:spcPct val="10000"/>
              </a:lnSpc>
              <a:defRPr sz="100">
                <a:noFill/>
              </a:defRPr>
            </a:lvl3pPr>
            <a:lvl4pPr>
              <a:lnSpc>
                <a:spcPct val="10000"/>
              </a:lnSpc>
              <a:defRPr sz="100">
                <a:noFill/>
              </a:defRPr>
            </a:lvl4pPr>
            <a:lvl5pPr>
              <a:lnSpc>
                <a:spcPct val="10000"/>
              </a:lnSpc>
              <a:defRPr sz="100">
                <a:noFill/>
              </a:defRPr>
            </a:lvl5pPr>
            <a:lvl6pPr>
              <a:lnSpc>
                <a:spcPct val="10000"/>
              </a:lnSpc>
              <a:defRPr sz="100">
                <a:noFill/>
              </a:defRPr>
            </a:lvl6pPr>
            <a:lvl7pPr>
              <a:lnSpc>
                <a:spcPct val="10000"/>
              </a:lnSpc>
              <a:defRPr sz="100">
                <a:noFill/>
              </a:defRPr>
            </a:lvl7pPr>
            <a:lvl8pPr>
              <a:lnSpc>
                <a:spcPct val="10000"/>
              </a:lnSpc>
              <a:defRPr sz="100">
                <a:noFill/>
              </a:defRPr>
            </a:lvl8pPr>
            <a:lvl9pPr>
              <a:lnSpc>
                <a:spcPct val="10000"/>
              </a:lnSpc>
              <a:defRPr sz="100">
                <a:no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40411609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1D55F-1973-BCDE-EDF3-494A3F337066}"/>
              </a:ext>
            </a:extLst>
          </p:cNvPr>
          <p:cNvSpPr>
            <a:spLocks noGrp="1"/>
          </p:cNvSpPr>
          <p:nvPr>
            <p:ph type="title"/>
          </p:nvPr>
        </p:nvSpPr>
        <p:spPr/>
        <p:txBody>
          <a:bodyPr/>
          <a:lstStyle/>
          <a:p>
            <a:r>
              <a:rPr lang="de-DE"/>
              <a:t>Titelmasterformat durch Klicken bearbeiten</a:t>
            </a:r>
            <a:endParaRPr lang="de-DE" dirty="0"/>
          </a:p>
        </p:txBody>
      </p:sp>
      <p:sp>
        <p:nvSpPr>
          <p:cNvPr id="4" name="Fußzeilenplatzhalter 3">
            <a:extLst>
              <a:ext uri="{FF2B5EF4-FFF2-40B4-BE49-F238E27FC236}">
                <a16:creationId xmlns:a16="http://schemas.microsoft.com/office/drawing/2014/main" id="{6DFE5C0D-7D73-DAFA-AE3D-0BA9E5F0B2F5}"/>
              </a:ext>
            </a:extLst>
          </p:cNvPr>
          <p:cNvSpPr>
            <a:spLocks noGrp="1"/>
          </p:cNvSpPr>
          <p:nvPr>
            <p:ph type="ftr" sz="quarter" idx="11"/>
          </p:nvPr>
        </p:nvSpPr>
        <p:spPr/>
        <p:txBody>
          <a:bodyPr/>
          <a:lstStyle/>
          <a:p>
            <a:r>
              <a:rPr lang="de-DE" dirty="0"/>
              <a:t>Hier steht das Thema | Datum | Absender</a:t>
            </a:r>
          </a:p>
        </p:txBody>
      </p:sp>
      <p:sp>
        <p:nvSpPr>
          <p:cNvPr id="5" name="Foliennummernplatzhalter 4">
            <a:extLst>
              <a:ext uri="{FF2B5EF4-FFF2-40B4-BE49-F238E27FC236}">
                <a16:creationId xmlns:a16="http://schemas.microsoft.com/office/drawing/2014/main" id="{3FED3799-3E86-7A52-2920-619B57546389}"/>
              </a:ext>
            </a:extLst>
          </p:cNvPr>
          <p:cNvSpPr>
            <a:spLocks noGrp="1"/>
          </p:cNvSpPr>
          <p:nvPr>
            <p:ph type="sldNum" sz="quarter" idx="12"/>
          </p:nvPr>
        </p:nvSpPr>
        <p:spPr/>
        <p:txBody>
          <a:bodyPr/>
          <a:lstStyle/>
          <a:p>
            <a:fld id="{C29EFDD2-F014-4C4E-B0F6-17320FB21D2C}" type="slidenum">
              <a:rPr lang="de-DE" smtClean="0"/>
              <a:t>‹Nr.›</a:t>
            </a:fld>
            <a:endParaRPr lang="de-DE" dirty="0"/>
          </a:p>
        </p:txBody>
      </p:sp>
    </p:spTree>
    <p:extLst>
      <p:ext uri="{BB962C8B-B14F-4D97-AF65-F5344CB8AC3E}">
        <p14:creationId xmlns:p14="http://schemas.microsoft.com/office/powerpoint/2010/main" val="2796259992"/>
      </p:ext>
    </p:extLst>
  </p:cSld>
  <p:clrMapOvr>
    <a:masterClrMapping/>
  </p:clrMapOvr>
  <p:extLst>
    <p:ext uri="{DCECCB84-F9BA-43D5-87BE-67443E8EF086}">
      <p15:sldGuideLst xmlns:p15="http://schemas.microsoft.com/office/powerpoint/2012/main">
        <p15:guide id="1" orient="horz" pos="3793" userDrawn="1">
          <p15:clr>
            <a:srgbClr val="FBAE40"/>
          </p15:clr>
        </p15:guide>
        <p15:guide id="2" pos="4974"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E0DA6409-C251-2373-FCEF-96B512C3092F}"/>
              </a:ext>
            </a:extLst>
          </p:cNvPr>
          <p:cNvSpPr>
            <a:spLocks noGrp="1"/>
          </p:cNvSpPr>
          <p:nvPr>
            <p:ph type="ftr" sz="quarter" idx="11"/>
          </p:nvPr>
        </p:nvSpPr>
        <p:spPr/>
        <p:txBody>
          <a:bodyPr/>
          <a:lstStyle/>
          <a:p>
            <a:r>
              <a:rPr lang="de-DE" dirty="0"/>
              <a:t>Hier steht das Thema | Datum | Absender</a:t>
            </a:r>
          </a:p>
        </p:txBody>
      </p:sp>
      <p:sp>
        <p:nvSpPr>
          <p:cNvPr id="4" name="Foliennummernplatzhalter 3">
            <a:extLst>
              <a:ext uri="{FF2B5EF4-FFF2-40B4-BE49-F238E27FC236}">
                <a16:creationId xmlns:a16="http://schemas.microsoft.com/office/drawing/2014/main" id="{9D4F83D1-F6AC-B493-529A-FEE820A13BED}"/>
              </a:ext>
            </a:extLst>
          </p:cNvPr>
          <p:cNvSpPr>
            <a:spLocks noGrp="1"/>
          </p:cNvSpPr>
          <p:nvPr>
            <p:ph type="sldNum" sz="quarter" idx="12"/>
          </p:nvPr>
        </p:nvSpPr>
        <p:spPr/>
        <p:txBody>
          <a:bodyPr/>
          <a:lstStyle/>
          <a:p>
            <a:fld id="{C29EFDD2-F014-4C4E-B0F6-17320FB21D2C}" type="slidenum">
              <a:rPr lang="de-DE" smtClean="0"/>
              <a:t>‹Nr.›</a:t>
            </a:fld>
            <a:endParaRPr lang="de-DE" dirty="0"/>
          </a:p>
        </p:txBody>
      </p:sp>
    </p:spTree>
    <p:extLst>
      <p:ext uri="{BB962C8B-B14F-4D97-AF65-F5344CB8AC3E}">
        <p14:creationId xmlns:p14="http://schemas.microsoft.com/office/powerpoint/2010/main" val="2397157151"/>
      </p:ext>
    </p:extLst>
  </p:cSld>
  <p:clrMapOvr>
    <a:masterClrMapping/>
  </p:clrMapOvr>
  <p:extLst>
    <p:ext uri="{DCECCB84-F9BA-43D5-87BE-67443E8EF086}">
      <p15:sldGuideLst xmlns:p15="http://schemas.microsoft.com/office/powerpoint/2012/main">
        <p15:guide id="1" orient="horz" pos="3793"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bschlussfolie weiss">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6DFE5C0D-7D73-DAFA-AE3D-0BA9E5F0B2F5}"/>
              </a:ext>
            </a:extLst>
          </p:cNvPr>
          <p:cNvSpPr>
            <a:spLocks noGrp="1"/>
          </p:cNvSpPr>
          <p:nvPr>
            <p:ph type="ftr" sz="quarter" idx="11"/>
          </p:nvPr>
        </p:nvSpPr>
        <p:spPr/>
        <p:txBody>
          <a:bodyPr/>
          <a:lstStyle/>
          <a:p>
            <a:r>
              <a:rPr lang="de-DE" dirty="0"/>
              <a:t>Hier steht das Thema | Datum | Absender</a:t>
            </a:r>
          </a:p>
        </p:txBody>
      </p:sp>
      <p:sp>
        <p:nvSpPr>
          <p:cNvPr id="5" name="Foliennummernplatzhalter 4">
            <a:extLst>
              <a:ext uri="{FF2B5EF4-FFF2-40B4-BE49-F238E27FC236}">
                <a16:creationId xmlns:a16="http://schemas.microsoft.com/office/drawing/2014/main" id="{3FED3799-3E86-7A52-2920-619B57546389}"/>
              </a:ext>
            </a:extLst>
          </p:cNvPr>
          <p:cNvSpPr>
            <a:spLocks noGrp="1"/>
          </p:cNvSpPr>
          <p:nvPr>
            <p:ph type="sldNum" sz="quarter" idx="12"/>
          </p:nvPr>
        </p:nvSpPr>
        <p:spPr/>
        <p:txBody>
          <a:bodyPr/>
          <a:lstStyle/>
          <a:p>
            <a:fld id="{C29EFDD2-F014-4C4E-B0F6-17320FB21D2C}" type="slidenum">
              <a:rPr lang="de-DE" smtClean="0"/>
              <a:t>‹Nr.›</a:t>
            </a:fld>
            <a:endParaRPr lang="de-DE" dirty="0"/>
          </a:p>
        </p:txBody>
      </p:sp>
      <p:sp>
        <p:nvSpPr>
          <p:cNvPr id="17" name="Titel 1">
            <a:extLst>
              <a:ext uri="{FF2B5EF4-FFF2-40B4-BE49-F238E27FC236}">
                <a16:creationId xmlns:a16="http://schemas.microsoft.com/office/drawing/2014/main" id="{DCE8692F-DF37-437B-1631-DED6849F369E}"/>
              </a:ext>
            </a:extLst>
          </p:cNvPr>
          <p:cNvSpPr>
            <a:spLocks noGrp="1"/>
          </p:cNvSpPr>
          <p:nvPr>
            <p:ph type="title"/>
          </p:nvPr>
        </p:nvSpPr>
        <p:spPr>
          <a:xfrm>
            <a:off x="422476" y="332656"/>
            <a:ext cx="10440000" cy="720080"/>
          </a:xfrm>
        </p:spPr>
        <p:txBody>
          <a:bodyPr/>
          <a:lstStyle>
            <a:lvl1pPr>
              <a:defRPr sz="5000" spc="0" baseline="0">
                <a:solidFill>
                  <a:schemeClr val="tx1"/>
                </a:solidFill>
              </a:defRPr>
            </a:lvl1pPr>
          </a:lstStyle>
          <a:p>
            <a:r>
              <a:rPr lang="de-DE"/>
              <a:t>Titelmasterformat durch Klicken bearbeiten</a:t>
            </a:r>
            <a:endParaRPr lang="de-DE" dirty="0"/>
          </a:p>
        </p:txBody>
      </p:sp>
      <p:sp>
        <p:nvSpPr>
          <p:cNvPr id="18" name="Textplatzhalter 12" descr="Baden-Württemberg Logo. schwarz auf gelbem Grund.">
            <a:extLst>
              <a:ext uri="{FF2B5EF4-FFF2-40B4-BE49-F238E27FC236}">
                <a16:creationId xmlns:a16="http://schemas.microsoft.com/office/drawing/2014/main" id="{79A50D56-A8EB-6978-43DB-B93FEFC0A938}"/>
              </a:ext>
            </a:extLst>
          </p:cNvPr>
          <p:cNvSpPr>
            <a:spLocks noGrp="1"/>
          </p:cNvSpPr>
          <p:nvPr>
            <p:ph type="body" sz="quarter" idx="14"/>
          </p:nvPr>
        </p:nvSpPr>
        <p:spPr>
          <a:xfrm>
            <a:off x="11484000" y="435600"/>
            <a:ext cx="709200" cy="853200"/>
          </a:xfrm>
          <a:blipFill>
            <a:blip r:embed="rId2"/>
            <a:stretch>
              <a:fillRect/>
            </a:stretch>
          </a:blipFill>
        </p:spPr>
        <p:txBody>
          <a:bodyPr/>
          <a:lstStyle>
            <a:lvl1pPr>
              <a:lnSpc>
                <a:spcPct val="10000"/>
              </a:lnSpc>
              <a:defRPr sz="100">
                <a:noFill/>
              </a:defRPr>
            </a:lvl1pPr>
            <a:lvl2pPr>
              <a:lnSpc>
                <a:spcPct val="10000"/>
              </a:lnSpc>
              <a:defRPr sz="100">
                <a:noFill/>
              </a:defRPr>
            </a:lvl2pPr>
            <a:lvl3pPr>
              <a:lnSpc>
                <a:spcPct val="10000"/>
              </a:lnSpc>
              <a:defRPr sz="100">
                <a:noFill/>
              </a:defRPr>
            </a:lvl3pPr>
            <a:lvl4pPr>
              <a:lnSpc>
                <a:spcPct val="10000"/>
              </a:lnSpc>
              <a:defRPr sz="100">
                <a:noFill/>
              </a:defRPr>
            </a:lvl4pPr>
            <a:lvl5pPr>
              <a:lnSpc>
                <a:spcPct val="10000"/>
              </a:lnSpc>
              <a:defRPr sz="100">
                <a:noFill/>
              </a:defRPr>
            </a:lvl5pPr>
            <a:lvl6pPr>
              <a:lnSpc>
                <a:spcPct val="10000"/>
              </a:lnSpc>
              <a:defRPr sz="100">
                <a:noFill/>
              </a:defRPr>
            </a:lvl6pPr>
            <a:lvl7pPr>
              <a:lnSpc>
                <a:spcPct val="10000"/>
              </a:lnSpc>
              <a:defRPr sz="100">
                <a:noFill/>
              </a:defRPr>
            </a:lvl7pPr>
            <a:lvl8pPr>
              <a:lnSpc>
                <a:spcPct val="10000"/>
              </a:lnSpc>
              <a:defRPr sz="100">
                <a:noFill/>
              </a:defRPr>
            </a:lvl8pPr>
            <a:lvl9pPr>
              <a:lnSpc>
                <a:spcPct val="10000"/>
              </a:lnSpc>
              <a:defRPr sz="100">
                <a:no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Textplatzhalter 2">
            <a:extLst>
              <a:ext uri="{FF2B5EF4-FFF2-40B4-BE49-F238E27FC236}">
                <a16:creationId xmlns:a16="http://schemas.microsoft.com/office/drawing/2014/main" id="{A882D468-9F83-AAA5-04A8-FA77338C66D9}"/>
              </a:ext>
            </a:extLst>
          </p:cNvPr>
          <p:cNvSpPr>
            <a:spLocks noGrp="1"/>
          </p:cNvSpPr>
          <p:nvPr>
            <p:ph type="body" sz="quarter" idx="15"/>
          </p:nvPr>
        </p:nvSpPr>
        <p:spPr>
          <a:xfrm>
            <a:off x="407368" y="1268760"/>
            <a:ext cx="11376025" cy="475200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277907816"/>
      </p:ext>
    </p:extLst>
  </p:cSld>
  <p:clrMapOvr>
    <a:masterClrMapping/>
  </p:clrMapOvr>
  <p:extLst>
    <p:ext uri="{DCECCB84-F9BA-43D5-87BE-67443E8EF086}">
      <p15:sldGuideLst xmlns:p15="http://schemas.microsoft.com/office/powerpoint/2012/main">
        <p15:guide id="1" orient="horz" pos="799" userDrawn="1">
          <p15:clr>
            <a:srgbClr val="FBAE40"/>
          </p15:clr>
        </p15:guide>
        <p15:guide id="2" orient="horz" pos="3793"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2_Titel und Text">
    <p:bg>
      <p:bgPr>
        <a:solidFill>
          <a:srgbClr val="FFFFFF"/>
        </a:solidFill>
        <a:effectLst/>
      </p:bgPr>
    </p:bg>
    <p:spTree>
      <p:nvGrpSpPr>
        <p:cNvPr id="1" name=""/>
        <p:cNvGrpSpPr/>
        <p:nvPr/>
      </p:nvGrpSpPr>
      <p:grpSpPr>
        <a:xfrm>
          <a:off x="0" y="0"/>
          <a:ext cx="0" cy="0"/>
          <a:chOff x="0" y="0"/>
          <a:chExt cx="0" cy="0"/>
        </a:xfrm>
      </p:grpSpPr>
      <p:sp>
        <p:nvSpPr>
          <p:cNvPr id="28" name="Rechteck 3"/>
          <p:cNvSpPr/>
          <p:nvPr/>
        </p:nvSpPr>
        <p:spPr>
          <a:xfrm>
            <a:off x="0" y="0"/>
            <a:ext cx="12191040" cy="979560"/>
          </a:xfrm>
          <a:prstGeom prst="rect">
            <a:avLst/>
          </a:prstGeom>
          <a:solidFill>
            <a:srgbClr val="FFFC0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strike="noStrike" spc="-1" dirty="0">
              <a:solidFill>
                <a:schemeClr val="lt1"/>
              </a:solidFill>
              <a:latin typeface="BaWue Sans"/>
            </a:endParaRPr>
          </a:p>
        </p:txBody>
      </p:sp>
      <p:sp>
        <p:nvSpPr>
          <p:cNvPr id="29" name="PlaceHolder 1"/>
          <p:cNvSpPr>
            <a:spLocks noGrp="1"/>
          </p:cNvSpPr>
          <p:nvPr>
            <p:ph type="title"/>
          </p:nvPr>
        </p:nvSpPr>
        <p:spPr>
          <a:xfrm>
            <a:off x="407520" y="301904"/>
            <a:ext cx="11374920" cy="474183"/>
          </a:xfrm>
          <a:prstGeom prst="rect">
            <a:avLst/>
          </a:prstGeom>
          <a:noFill/>
          <a:ln w="0">
            <a:noFill/>
          </a:ln>
        </p:spPr>
        <p:txBody>
          <a:bodyPr lIns="0" tIns="0" rIns="0" bIns="0" anchor="t">
            <a:noAutofit/>
          </a:bodyPr>
          <a:lstStyle/>
          <a:p>
            <a:pPr indent="0" defTabSz="914400">
              <a:lnSpc>
                <a:spcPct val="90000"/>
              </a:lnSpc>
              <a:buNone/>
              <a:tabLst>
                <a:tab pos="0" algn="l"/>
              </a:tabLst>
            </a:pPr>
            <a:r>
              <a:rPr lang="de-DE" sz="4000" b="1" strike="noStrike" spc="-1" dirty="0">
                <a:solidFill>
                  <a:schemeClr val="dk1"/>
                </a:solidFill>
                <a:latin typeface="BaWue Serif"/>
              </a:rPr>
              <a:t>Mastertitelformat bearbeiten</a:t>
            </a:r>
            <a:endParaRPr lang="de-DE" sz="4000" b="0" strike="noStrike" spc="-1" dirty="0">
              <a:solidFill>
                <a:srgbClr val="000000"/>
              </a:solidFill>
              <a:latin typeface="Calibri"/>
            </a:endParaRPr>
          </a:p>
        </p:txBody>
      </p:sp>
      <p:sp>
        <p:nvSpPr>
          <p:cNvPr id="31" name="PlaceHolder 3"/>
          <p:cNvSpPr>
            <a:spLocks noGrp="1"/>
          </p:cNvSpPr>
          <p:nvPr>
            <p:ph type="body"/>
          </p:nvPr>
        </p:nvSpPr>
        <p:spPr>
          <a:xfrm>
            <a:off x="407880" y="1700280"/>
            <a:ext cx="7487280" cy="4320000"/>
          </a:xfrm>
          <a:prstGeom prst="rect">
            <a:avLst/>
          </a:prstGeom>
          <a:noFill/>
          <a:ln w="0">
            <a:noFill/>
          </a:ln>
        </p:spPr>
        <p:txBody>
          <a:bodyPr lIns="0" tIns="28800" rIns="0" bIns="0" anchor="t">
            <a:noAutofit/>
          </a:bodyPr>
          <a:lstStyle/>
          <a:p>
            <a:pPr indent="0" defTabSz="914400">
              <a:lnSpc>
                <a:spcPct val="115000"/>
              </a:lnSpc>
              <a:buNone/>
              <a:tabLst>
                <a:tab pos="0" algn="l"/>
              </a:tabLst>
            </a:pPr>
            <a:r>
              <a:rPr lang="de-DE" sz="1800" b="1" strike="noStrike" spc="-1">
                <a:solidFill>
                  <a:schemeClr val="dk1"/>
                </a:solidFill>
                <a:latin typeface="BaWue Sans"/>
              </a:rPr>
              <a:t>Mastertextformat bearbeiten</a:t>
            </a:r>
            <a:endParaRPr lang="de-DE" sz="1800" b="0" strike="noStrike" spc="-1">
              <a:solidFill>
                <a:srgbClr val="000000"/>
              </a:solidFill>
              <a:latin typeface="Calibri"/>
            </a:endParaRPr>
          </a:p>
          <a:p>
            <a:pPr indent="0" defTabSz="914400">
              <a:lnSpc>
                <a:spcPct val="115000"/>
              </a:lnSpc>
              <a:buNone/>
              <a:tabLst>
                <a:tab pos="0" algn="l"/>
              </a:tabLst>
            </a:pPr>
            <a:r>
              <a:rPr lang="de-DE" sz="1800" b="0" strike="noStrike" spc="-1">
                <a:solidFill>
                  <a:schemeClr val="dk1"/>
                </a:solidFill>
                <a:latin typeface="BaWue Sans"/>
              </a:rPr>
              <a:t>Zweite Ebene</a:t>
            </a:r>
            <a:endParaRPr lang="de-DE" sz="1800" b="0" strike="noStrike" spc="-1">
              <a:solidFill>
                <a:srgbClr val="000000"/>
              </a:solidFill>
              <a:latin typeface="Calibri"/>
            </a:endParaRPr>
          </a:p>
          <a:p>
            <a:pPr marL="342000" lvl="2" indent="-198000" defTabSz="914400">
              <a:lnSpc>
                <a:spcPct val="115000"/>
              </a:lnSpc>
              <a:buClr>
                <a:srgbClr val="2A2623"/>
              </a:buClr>
              <a:buFont typeface="Wingdings" charset="2"/>
              <a:buChar char=""/>
              <a:tabLst>
                <a:tab pos="0" algn="l"/>
              </a:tabLst>
            </a:pPr>
            <a:r>
              <a:rPr lang="de-DE" sz="1800" b="0" strike="noStrike" spc="-1">
                <a:solidFill>
                  <a:schemeClr val="dk1"/>
                </a:solidFill>
                <a:latin typeface="BaWue Sans"/>
              </a:rPr>
              <a:t>Dritte Ebene</a:t>
            </a:r>
            <a:endParaRPr lang="de-DE" sz="1800" b="0" strike="noStrike" spc="-1">
              <a:solidFill>
                <a:srgbClr val="000000"/>
              </a:solidFill>
              <a:latin typeface="Calibri"/>
            </a:endParaRPr>
          </a:p>
          <a:p>
            <a:pPr indent="0" defTabSz="914400">
              <a:lnSpc>
                <a:spcPct val="115000"/>
              </a:lnSpc>
              <a:buNone/>
              <a:tabLst>
                <a:tab pos="0" algn="l"/>
              </a:tabLst>
            </a:pPr>
            <a:r>
              <a:rPr lang="de-DE" sz="1800" b="0" strike="noStrike" spc="-1">
                <a:solidFill>
                  <a:schemeClr val="dk1"/>
                </a:solidFill>
                <a:latin typeface="BaWue Sans"/>
              </a:rPr>
              <a:t>Vierte Ebene</a:t>
            </a:r>
            <a:endParaRPr lang="de-DE" sz="1800" b="0" strike="noStrike" spc="-1">
              <a:solidFill>
                <a:srgbClr val="000000"/>
              </a:solidFill>
              <a:latin typeface="Calibri"/>
            </a:endParaRPr>
          </a:p>
          <a:p>
            <a:pPr indent="0" defTabSz="914400">
              <a:lnSpc>
                <a:spcPct val="115000"/>
              </a:lnSpc>
              <a:buNone/>
              <a:tabLst>
                <a:tab pos="0" algn="l"/>
              </a:tabLst>
            </a:pPr>
            <a:r>
              <a:rPr lang="de-DE" sz="1800" b="0" strike="noStrike" spc="-1">
                <a:solidFill>
                  <a:schemeClr val="dk1"/>
                </a:solidFill>
                <a:latin typeface="BaWue Sans"/>
              </a:rPr>
              <a:t>Fünfte Ebene</a:t>
            </a:r>
            <a:endParaRPr lang="de-DE" sz="1800" b="0" strike="noStrike" spc="-1">
              <a:solidFill>
                <a:srgbClr val="000000"/>
              </a:solidFill>
              <a:latin typeface="Calibri"/>
            </a:endParaRPr>
          </a:p>
        </p:txBody>
      </p:sp>
      <p:pic>
        <p:nvPicPr>
          <p:cNvPr id="32" name="Grafik 2"/>
          <p:cNvPicPr/>
          <p:nvPr/>
        </p:nvPicPr>
        <p:blipFill>
          <a:blip r:embed="rId2"/>
          <a:srcRect l="23419" t="22358" r="18355" b="22180"/>
          <a:stretch/>
        </p:blipFill>
        <p:spPr>
          <a:xfrm>
            <a:off x="10344600" y="5991480"/>
            <a:ext cx="1185840" cy="634680"/>
          </a:xfrm>
          <a:prstGeom prst="rect">
            <a:avLst/>
          </a:prstGeom>
          <a:noFill/>
          <a:ln w="0">
            <a:noFill/>
          </a:ln>
        </p:spPr>
      </p:pic>
    </p:spTree>
    <p:extLst>
      <p:ext uri="{BB962C8B-B14F-4D97-AF65-F5344CB8AC3E}">
        <p14:creationId xmlns:p14="http://schemas.microsoft.com/office/powerpoint/2010/main" val="24762867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bschlussfolie schwarz">
    <p:bg>
      <p:bgPr>
        <a:solidFill>
          <a:schemeClr val="tx1"/>
        </a:solidFill>
        <a:effectLst/>
      </p:bgPr>
    </p:bg>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6DFE5C0D-7D73-DAFA-AE3D-0BA9E5F0B2F5}"/>
              </a:ext>
            </a:extLst>
          </p:cNvPr>
          <p:cNvSpPr>
            <a:spLocks noGrp="1"/>
          </p:cNvSpPr>
          <p:nvPr>
            <p:ph type="ftr" sz="quarter" idx="11"/>
          </p:nvPr>
        </p:nvSpPr>
        <p:spPr/>
        <p:txBody>
          <a:bodyPr/>
          <a:lstStyle>
            <a:lvl1pPr>
              <a:defRPr>
                <a:solidFill>
                  <a:schemeClr val="bg1"/>
                </a:solidFill>
              </a:defRPr>
            </a:lvl1pPr>
          </a:lstStyle>
          <a:p>
            <a:r>
              <a:rPr lang="de-DE" dirty="0"/>
              <a:t>Hier steht das Thema | Datum | Absender</a:t>
            </a:r>
          </a:p>
        </p:txBody>
      </p:sp>
      <p:sp>
        <p:nvSpPr>
          <p:cNvPr id="5" name="Foliennummernplatzhalter 4">
            <a:extLst>
              <a:ext uri="{FF2B5EF4-FFF2-40B4-BE49-F238E27FC236}">
                <a16:creationId xmlns:a16="http://schemas.microsoft.com/office/drawing/2014/main" id="{3FED3799-3E86-7A52-2920-619B57546389}"/>
              </a:ext>
            </a:extLst>
          </p:cNvPr>
          <p:cNvSpPr>
            <a:spLocks noGrp="1"/>
          </p:cNvSpPr>
          <p:nvPr>
            <p:ph type="sldNum" sz="quarter" idx="12"/>
          </p:nvPr>
        </p:nvSpPr>
        <p:spPr/>
        <p:txBody>
          <a:bodyPr/>
          <a:lstStyle>
            <a:lvl1pPr>
              <a:defRPr>
                <a:solidFill>
                  <a:schemeClr val="bg1"/>
                </a:solidFill>
              </a:defRPr>
            </a:lvl1pPr>
          </a:lstStyle>
          <a:p>
            <a:fld id="{C29EFDD2-F014-4C4E-B0F6-17320FB21D2C}" type="slidenum">
              <a:rPr lang="de-DE" smtClean="0"/>
              <a:pPr/>
              <a:t>‹Nr.›</a:t>
            </a:fld>
            <a:endParaRPr lang="de-DE" dirty="0"/>
          </a:p>
        </p:txBody>
      </p:sp>
      <p:sp>
        <p:nvSpPr>
          <p:cNvPr id="17" name="Titel 1">
            <a:extLst>
              <a:ext uri="{FF2B5EF4-FFF2-40B4-BE49-F238E27FC236}">
                <a16:creationId xmlns:a16="http://schemas.microsoft.com/office/drawing/2014/main" id="{DCE8692F-DF37-437B-1631-DED6849F369E}"/>
              </a:ext>
            </a:extLst>
          </p:cNvPr>
          <p:cNvSpPr>
            <a:spLocks noGrp="1"/>
          </p:cNvSpPr>
          <p:nvPr>
            <p:ph type="title"/>
          </p:nvPr>
        </p:nvSpPr>
        <p:spPr>
          <a:xfrm>
            <a:off x="422476" y="332656"/>
            <a:ext cx="10440000" cy="720080"/>
          </a:xfrm>
        </p:spPr>
        <p:txBody>
          <a:bodyPr/>
          <a:lstStyle>
            <a:lvl1pPr>
              <a:defRPr sz="5000" spc="0" baseline="0">
                <a:solidFill>
                  <a:schemeClr val="bg1"/>
                </a:solidFill>
              </a:defRPr>
            </a:lvl1pPr>
          </a:lstStyle>
          <a:p>
            <a:r>
              <a:rPr lang="de-DE"/>
              <a:t>Titelmasterformat durch Klicken bearbeiten</a:t>
            </a:r>
            <a:endParaRPr lang="de-DE" dirty="0"/>
          </a:p>
        </p:txBody>
      </p:sp>
      <p:sp>
        <p:nvSpPr>
          <p:cNvPr id="3" name="Textplatzhalter 12" descr="Baden-Württemberg Logo. schwarz auf gelbem Grund.">
            <a:extLst>
              <a:ext uri="{FF2B5EF4-FFF2-40B4-BE49-F238E27FC236}">
                <a16:creationId xmlns:a16="http://schemas.microsoft.com/office/drawing/2014/main" id="{8D36423A-3B1F-AFDA-B310-BFAF16286637}"/>
              </a:ext>
            </a:extLst>
          </p:cNvPr>
          <p:cNvSpPr>
            <a:spLocks noGrp="1"/>
          </p:cNvSpPr>
          <p:nvPr>
            <p:ph type="body" sz="quarter" idx="14"/>
          </p:nvPr>
        </p:nvSpPr>
        <p:spPr>
          <a:xfrm>
            <a:off x="11484000" y="435600"/>
            <a:ext cx="709200" cy="853200"/>
          </a:xfrm>
          <a:blipFill>
            <a:blip r:embed="rId2"/>
            <a:stretch>
              <a:fillRect/>
            </a:stretch>
          </a:blipFill>
        </p:spPr>
        <p:txBody>
          <a:bodyPr/>
          <a:lstStyle>
            <a:lvl1pPr>
              <a:lnSpc>
                <a:spcPct val="10000"/>
              </a:lnSpc>
              <a:defRPr sz="100">
                <a:noFill/>
              </a:defRPr>
            </a:lvl1pPr>
            <a:lvl2pPr>
              <a:lnSpc>
                <a:spcPct val="10000"/>
              </a:lnSpc>
              <a:defRPr sz="100">
                <a:noFill/>
              </a:defRPr>
            </a:lvl2pPr>
            <a:lvl3pPr>
              <a:lnSpc>
                <a:spcPct val="10000"/>
              </a:lnSpc>
              <a:defRPr sz="100">
                <a:noFill/>
              </a:defRPr>
            </a:lvl3pPr>
            <a:lvl4pPr>
              <a:lnSpc>
                <a:spcPct val="10000"/>
              </a:lnSpc>
              <a:defRPr sz="100">
                <a:noFill/>
              </a:defRPr>
            </a:lvl4pPr>
            <a:lvl5pPr>
              <a:lnSpc>
                <a:spcPct val="10000"/>
              </a:lnSpc>
              <a:defRPr sz="100">
                <a:noFill/>
              </a:defRPr>
            </a:lvl5pPr>
            <a:lvl6pPr>
              <a:lnSpc>
                <a:spcPct val="10000"/>
              </a:lnSpc>
              <a:defRPr sz="100">
                <a:noFill/>
              </a:defRPr>
            </a:lvl6pPr>
            <a:lvl7pPr>
              <a:lnSpc>
                <a:spcPct val="10000"/>
              </a:lnSpc>
              <a:defRPr sz="100">
                <a:noFill/>
              </a:defRPr>
            </a:lvl7pPr>
            <a:lvl8pPr>
              <a:lnSpc>
                <a:spcPct val="10000"/>
              </a:lnSpc>
              <a:defRPr sz="100">
                <a:noFill/>
              </a:defRPr>
            </a:lvl8pPr>
            <a:lvl9pPr>
              <a:lnSpc>
                <a:spcPct val="10000"/>
              </a:lnSpc>
              <a:defRPr sz="100">
                <a:noFill/>
              </a:defRPr>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pic>
        <p:nvPicPr>
          <p:cNvPr id="7" name="Grafik 6">
            <a:extLst>
              <a:ext uri="{FF2B5EF4-FFF2-40B4-BE49-F238E27FC236}">
                <a16:creationId xmlns:a16="http://schemas.microsoft.com/office/drawing/2014/main" id="{5C1B7FE6-ABAD-6B86-724A-826F7954816F}"/>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27869" y="6228000"/>
            <a:ext cx="1311821" cy="302400"/>
          </a:xfrm>
          <a:prstGeom prst="rect">
            <a:avLst/>
          </a:prstGeom>
        </p:spPr>
      </p:pic>
      <p:sp>
        <p:nvSpPr>
          <p:cNvPr id="8" name="Textplatzhalter 7">
            <a:extLst>
              <a:ext uri="{FF2B5EF4-FFF2-40B4-BE49-F238E27FC236}">
                <a16:creationId xmlns:a16="http://schemas.microsoft.com/office/drawing/2014/main" id="{9BA5F212-9652-C55A-C661-14B824549E33}"/>
              </a:ext>
            </a:extLst>
          </p:cNvPr>
          <p:cNvSpPr>
            <a:spLocks noGrp="1"/>
          </p:cNvSpPr>
          <p:nvPr>
            <p:ph type="body" sz="quarter" idx="15"/>
          </p:nvPr>
        </p:nvSpPr>
        <p:spPr>
          <a:xfrm>
            <a:off x="407368" y="1268760"/>
            <a:ext cx="11376000" cy="47529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2698798285"/>
      </p:ext>
    </p:extLst>
  </p:cSld>
  <p:clrMapOvr>
    <a:masterClrMapping/>
  </p:clrMapOvr>
  <p:extLst>
    <p:ext uri="{DCECCB84-F9BA-43D5-87BE-67443E8EF086}">
      <p15:sldGuideLst xmlns:p15="http://schemas.microsoft.com/office/powerpoint/2012/main">
        <p15:guide id="1" orient="horz" pos="799" userDrawn="1">
          <p15:clr>
            <a:srgbClr val="FBAE40"/>
          </p15:clr>
        </p15:guide>
        <p15:guide id="2" orient="horz" pos="3793"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E2B4D3-F9BF-D218-EB40-3A0253CB20DE}"/>
              </a:ext>
            </a:extLst>
          </p:cNvPr>
          <p:cNvSpPr>
            <a:spLocks noGrp="1"/>
          </p:cNvSpPr>
          <p:nvPr>
            <p:ph type="title"/>
          </p:nvPr>
        </p:nvSpPr>
        <p:spPr>
          <a:xfrm>
            <a:off x="407989" y="332800"/>
            <a:ext cx="11376024" cy="576000"/>
          </a:xfrm>
        </p:spPr>
        <p:txBody>
          <a:bodyPr/>
          <a:lstStyle/>
          <a:p>
            <a:r>
              <a:rPr lang="de-DE"/>
              <a:t>Titelmasterformat durch Klicken bearbeiten</a:t>
            </a:r>
            <a:endParaRPr lang="de-DE" dirty="0"/>
          </a:p>
        </p:txBody>
      </p:sp>
      <p:sp>
        <p:nvSpPr>
          <p:cNvPr id="3" name="Textplatzhalter 2">
            <a:extLst>
              <a:ext uri="{FF2B5EF4-FFF2-40B4-BE49-F238E27FC236}">
                <a16:creationId xmlns:a16="http://schemas.microsoft.com/office/drawing/2014/main" id="{1FF9D732-73B6-FB69-162A-8E32937E063F}"/>
              </a:ext>
            </a:extLst>
          </p:cNvPr>
          <p:cNvSpPr>
            <a:spLocks noGrp="1"/>
          </p:cNvSpPr>
          <p:nvPr>
            <p:ph type="body" idx="1"/>
          </p:nvPr>
        </p:nvSpPr>
        <p:spPr>
          <a:xfrm>
            <a:off x="407989" y="1268760"/>
            <a:ext cx="5543996" cy="432000"/>
          </a:xfrm>
        </p:spPr>
        <p:txBody>
          <a:bodyPr tIns="0"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a:extLst>
              <a:ext uri="{FF2B5EF4-FFF2-40B4-BE49-F238E27FC236}">
                <a16:creationId xmlns:a16="http://schemas.microsoft.com/office/drawing/2014/main" id="{CA81A7C3-9F80-3D60-BB57-AC10E84F3BE1}"/>
              </a:ext>
            </a:extLst>
          </p:cNvPr>
          <p:cNvSpPr>
            <a:spLocks noGrp="1"/>
          </p:cNvSpPr>
          <p:nvPr>
            <p:ph sz="half" idx="2"/>
          </p:nvPr>
        </p:nvSpPr>
        <p:spPr>
          <a:xfrm>
            <a:off x="407989" y="1700808"/>
            <a:ext cx="5543996" cy="432058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a:extLst>
              <a:ext uri="{FF2B5EF4-FFF2-40B4-BE49-F238E27FC236}">
                <a16:creationId xmlns:a16="http://schemas.microsoft.com/office/drawing/2014/main" id="{269647F0-9E7D-3633-C89C-122647F9478A}"/>
              </a:ext>
            </a:extLst>
          </p:cNvPr>
          <p:cNvSpPr>
            <a:spLocks noGrp="1"/>
          </p:cNvSpPr>
          <p:nvPr>
            <p:ph type="body" sz="quarter" idx="3"/>
          </p:nvPr>
        </p:nvSpPr>
        <p:spPr>
          <a:xfrm>
            <a:off x="6240015" y="1268760"/>
            <a:ext cx="5543997" cy="432000"/>
          </a:xfrm>
        </p:spPr>
        <p:txBody>
          <a:bodyPr tIns="0"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a:extLst>
              <a:ext uri="{FF2B5EF4-FFF2-40B4-BE49-F238E27FC236}">
                <a16:creationId xmlns:a16="http://schemas.microsoft.com/office/drawing/2014/main" id="{AAD2A0D8-1811-42D9-EFD9-7BC6FFD2156B}"/>
              </a:ext>
            </a:extLst>
          </p:cNvPr>
          <p:cNvSpPr>
            <a:spLocks noGrp="1"/>
          </p:cNvSpPr>
          <p:nvPr>
            <p:ph sz="quarter" idx="4"/>
          </p:nvPr>
        </p:nvSpPr>
        <p:spPr>
          <a:xfrm>
            <a:off x="6240015" y="1700808"/>
            <a:ext cx="5543997" cy="4320580"/>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Fußzeilenplatzhalter 7">
            <a:extLst>
              <a:ext uri="{FF2B5EF4-FFF2-40B4-BE49-F238E27FC236}">
                <a16:creationId xmlns:a16="http://schemas.microsoft.com/office/drawing/2014/main" id="{F1F97B14-9707-C26B-4ECB-15F521269C7E}"/>
              </a:ext>
            </a:extLst>
          </p:cNvPr>
          <p:cNvSpPr>
            <a:spLocks noGrp="1"/>
          </p:cNvSpPr>
          <p:nvPr>
            <p:ph type="ftr" sz="quarter" idx="11"/>
          </p:nvPr>
        </p:nvSpPr>
        <p:spPr/>
        <p:txBody>
          <a:bodyPr/>
          <a:lstStyle/>
          <a:p>
            <a:r>
              <a:rPr lang="de-DE" dirty="0"/>
              <a:t>Hier steht das Thema | Datum | Absender</a:t>
            </a:r>
          </a:p>
        </p:txBody>
      </p:sp>
      <p:sp>
        <p:nvSpPr>
          <p:cNvPr id="9" name="Foliennummernplatzhalter 8">
            <a:extLst>
              <a:ext uri="{FF2B5EF4-FFF2-40B4-BE49-F238E27FC236}">
                <a16:creationId xmlns:a16="http://schemas.microsoft.com/office/drawing/2014/main" id="{866C4ACD-C0D4-5D8C-5593-210AA1BC5910}"/>
              </a:ext>
            </a:extLst>
          </p:cNvPr>
          <p:cNvSpPr>
            <a:spLocks noGrp="1"/>
          </p:cNvSpPr>
          <p:nvPr>
            <p:ph type="sldNum" sz="quarter" idx="12"/>
          </p:nvPr>
        </p:nvSpPr>
        <p:spPr/>
        <p:txBody>
          <a:bodyPr/>
          <a:lstStyle/>
          <a:p>
            <a:fld id="{C29EFDD2-F014-4C4E-B0F6-17320FB21D2C}" type="slidenum">
              <a:rPr lang="de-DE" smtClean="0"/>
              <a:t>‹Nr.›</a:t>
            </a:fld>
            <a:endParaRPr lang="de-DE" dirty="0"/>
          </a:p>
        </p:txBody>
      </p:sp>
    </p:spTree>
    <p:extLst>
      <p:ext uri="{BB962C8B-B14F-4D97-AF65-F5344CB8AC3E}">
        <p14:creationId xmlns:p14="http://schemas.microsoft.com/office/powerpoint/2010/main" val="3666998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orient="horz" pos="3793" userDrawn="1">
          <p15:clr>
            <a:srgbClr val="FBAE40"/>
          </p15:clr>
        </p15:guide>
        <p15:guide id="3" orient="horz" pos="799" userDrawn="1">
          <p15:clr>
            <a:srgbClr val="FBAE40"/>
          </p15:clr>
        </p15:guide>
        <p15:guide id="4" orient="horz" pos="1071"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bschnitts-&#10;überschrift">
    <p:bg>
      <p:bgPr>
        <a:solidFill>
          <a:schemeClr val="tx1"/>
        </a:solidFill>
        <a:effectLst/>
      </p:bgPr>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13988CEE-0181-EB06-73E4-AEE70EC4F9C4}"/>
              </a:ext>
            </a:extLst>
          </p:cNvPr>
          <p:cNvSpPr>
            <a:spLocks noGrp="1"/>
          </p:cNvSpPr>
          <p:nvPr>
            <p:ph type="body" idx="1"/>
          </p:nvPr>
        </p:nvSpPr>
        <p:spPr>
          <a:xfrm>
            <a:off x="407368" y="1700808"/>
            <a:ext cx="11376000" cy="1728192"/>
          </a:xfrm>
        </p:spPr>
        <p:txBody>
          <a:bodyPr/>
          <a:lstStyle>
            <a:lvl1pPr marL="0" indent="0">
              <a:buNone/>
              <a:defRPr sz="1800">
                <a:solidFill>
                  <a:schemeClr val="bg1"/>
                </a:solidFill>
              </a:defRPr>
            </a:lvl1pPr>
            <a:lvl2pPr marL="0" indent="0">
              <a:buNone/>
              <a:defRPr sz="1800">
                <a:solidFill>
                  <a:schemeClr val="bg1"/>
                </a:solidFill>
              </a:defRPr>
            </a:lvl2pPr>
            <a:lvl3pPr marL="0" indent="0">
              <a:buNone/>
              <a:defRPr sz="1800">
                <a:solidFill>
                  <a:schemeClr val="bg1"/>
                </a:solidFill>
              </a:defRPr>
            </a:lvl3pPr>
            <a:lvl4pPr marL="0" indent="0">
              <a:buNone/>
              <a:defRPr sz="1800">
                <a:solidFill>
                  <a:schemeClr val="bg1"/>
                </a:solidFill>
              </a:defRPr>
            </a:lvl4pPr>
            <a:lvl5pPr marL="0" indent="0">
              <a:buNone/>
              <a:defRPr sz="1800">
                <a:solidFill>
                  <a:schemeClr val="bg1"/>
                </a:solidFill>
              </a:defRPr>
            </a:lvl5pPr>
            <a:lvl6pPr marL="0" indent="0">
              <a:buNone/>
              <a:defRPr sz="1800">
                <a:solidFill>
                  <a:schemeClr val="bg1"/>
                </a:solidFill>
              </a:defRPr>
            </a:lvl6pPr>
            <a:lvl7pPr marL="0" indent="0">
              <a:buNone/>
              <a:defRPr sz="1800">
                <a:solidFill>
                  <a:schemeClr val="bg1"/>
                </a:solidFill>
              </a:defRPr>
            </a:lvl7pPr>
            <a:lvl8pPr marL="0" indent="0">
              <a:buNone/>
              <a:defRPr sz="1800">
                <a:solidFill>
                  <a:schemeClr val="bg1"/>
                </a:solidFill>
              </a:defRPr>
            </a:lvl8pPr>
            <a:lvl9pPr marL="0" indent="0">
              <a:buNone/>
              <a:defRPr sz="1800">
                <a:solidFill>
                  <a:schemeClr val="bg1"/>
                </a:solidFill>
              </a:defRPr>
            </a:lvl9pPr>
          </a:lstStyle>
          <a:p>
            <a:pPr lvl="0"/>
            <a:r>
              <a:rPr lang="de-DE"/>
              <a:t>Formatvorlagen des Textmasters bearbeiten</a:t>
            </a:r>
          </a:p>
        </p:txBody>
      </p:sp>
      <p:sp>
        <p:nvSpPr>
          <p:cNvPr id="4" name="Titel 8">
            <a:extLst>
              <a:ext uri="{FF2B5EF4-FFF2-40B4-BE49-F238E27FC236}">
                <a16:creationId xmlns:a16="http://schemas.microsoft.com/office/drawing/2014/main" id="{C9088DF5-7C69-0425-891B-88D5EE65D1A9}"/>
              </a:ext>
            </a:extLst>
          </p:cNvPr>
          <p:cNvSpPr>
            <a:spLocks noGrp="1"/>
          </p:cNvSpPr>
          <p:nvPr>
            <p:ph type="title"/>
          </p:nvPr>
        </p:nvSpPr>
        <p:spPr>
          <a:xfrm>
            <a:off x="407368" y="332656"/>
            <a:ext cx="11376000" cy="1367557"/>
          </a:xfrm>
        </p:spPr>
        <p:txBody>
          <a:bodyPr/>
          <a:lstStyle>
            <a:lvl1pPr>
              <a:defRPr sz="5000" b="1" baseline="0">
                <a:solidFill>
                  <a:schemeClr val="bg1"/>
                </a:solidFill>
              </a:defRPr>
            </a:lvl1pPr>
          </a:lstStyle>
          <a:p>
            <a:r>
              <a:rPr lang="de-DE"/>
              <a:t>Titelmasterformat durch Klicken bearbeiten</a:t>
            </a:r>
            <a:endParaRPr lang="de-DE" dirty="0"/>
          </a:p>
        </p:txBody>
      </p:sp>
      <p:pic>
        <p:nvPicPr>
          <p:cNvPr id="7" name="Grafik 6">
            <a:extLst>
              <a:ext uri="{FF2B5EF4-FFF2-40B4-BE49-F238E27FC236}">
                <a16:creationId xmlns:a16="http://schemas.microsoft.com/office/drawing/2014/main" id="{B34A3287-ECED-578A-3ABE-AB12C4DB97E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522648" y="6228000"/>
            <a:ext cx="1322264" cy="302400"/>
          </a:xfrm>
          <a:prstGeom prst="rect">
            <a:avLst/>
          </a:prstGeom>
        </p:spPr>
      </p:pic>
      <p:sp>
        <p:nvSpPr>
          <p:cNvPr id="2" name="Fußzeilenplatzhalter 1">
            <a:extLst>
              <a:ext uri="{FF2B5EF4-FFF2-40B4-BE49-F238E27FC236}">
                <a16:creationId xmlns:a16="http://schemas.microsoft.com/office/drawing/2014/main" id="{70679372-7399-A80C-39D7-10333F35EAD6}"/>
              </a:ext>
            </a:extLst>
          </p:cNvPr>
          <p:cNvSpPr>
            <a:spLocks noGrp="1"/>
          </p:cNvSpPr>
          <p:nvPr>
            <p:ph type="ftr" sz="quarter" idx="10"/>
          </p:nvPr>
        </p:nvSpPr>
        <p:spPr/>
        <p:txBody>
          <a:bodyPr/>
          <a:lstStyle>
            <a:lvl1pPr>
              <a:defRPr>
                <a:solidFill>
                  <a:schemeClr val="bg1"/>
                </a:solidFill>
              </a:defRPr>
            </a:lvl1pPr>
          </a:lstStyle>
          <a:p>
            <a:r>
              <a:rPr lang="de-DE" dirty="0"/>
              <a:t>Hier steht das Thema | Datum | Absender</a:t>
            </a:r>
          </a:p>
        </p:txBody>
      </p:sp>
      <p:sp>
        <p:nvSpPr>
          <p:cNvPr id="8" name="Foliennummernplatzhalter 7">
            <a:extLst>
              <a:ext uri="{FF2B5EF4-FFF2-40B4-BE49-F238E27FC236}">
                <a16:creationId xmlns:a16="http://schemas.microsoft.com/office/drawing/2014/main" id="{511E15A5-841E-2F19-FDBB-A57FB0FE5AE4}"/>
              </a:ext>
            </a:extLst>
          </p:cNvPr>
          <p:cNvSpPr>
            <a:spLocks noGrp="1"/>
          </p:cNvSpPr>
          <p:nvPr>
            <p:ph type="sldNum" sz="quarter" idx="11"/>
          </p:nvPr>
        </p:nvSpPr>
        <p:spPr/>
        <p:txBody>
          <a:bodyPr/>
          <a:lstStyle>
            <a:lvl1pPr>
              <a:defRPr>
                <a:solidFill>
                  <a:schemeClr val="bg1"/>
                </a:solidFill>
              </a:defRPr>
            </a:lvl1pPr>
          </a:lstStyle>
          <a:p>
            <a:fld id="{C29EFDD2-F014-4C4E-B0F6-17320FB21D2C}" type="slidenum">
              <a:rPr lang="de-DE" smtClean="0"/>
              <a:pPr/>
              <a:t>‹Nr.›</a:t>
            </a:fld>
            <a:endParaRPr lang="de-DE" dirty="0"/>
          </a:p>
        </p:txBody>
      </p:sp>
    </p:spTree>
    <p:extLst>
      <p:ext uri="{BB962C8B-B14F-4D97-AF65-F5344CB8AC3E}">
        <p14:creationId xmlns:p14="http://schemas.microsoft.com/office/powerpoint/2010/main" val="3397518792"/>
      </p:ext>
    </p:extLst>
  </p:cSld>
  <p:clrMapOvr>
    <a:masterClrMapping/>
  </p:clrMapOvr>
  <p:extLst>
    <p:ext uri="{DCECCB84-F9BA-43D5-87BE-67443E8EF086}">
      <p15:sldGuideLst xmlns:p15="http://schemas.microsoft.com/office/powerpoint/2012/main">
        <p15:guide id="1" orient="horz" pos="1071" userDrawn="1">
          <p15:clr>
            <a:srgbClr val="FBAE40"/>
          </p15:clr>
        </p15:guide>
        <p15:guide id="2" orient="horz" pos="3793"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enutzerdefiniertes Layout">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58647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el und Text">
    <p:spTree>
      <p:nvGrpSpPr>
        <p:cNvPr id="1" name=""/>
        <p:cNvGrpSpPr/>
        <p:nvPr/>
      </p:nvGrpSpPr>
      <p:grpSpPr>
        <a:xfrm>
          <a:off x="0" y="0"/>
          <a:ext cx="0" cy="0"/>
          <a:chOff x="0" y="0"/>
          <a:chExt cx="0" cy="0"/>
        </a:xfrm>
      </p:grpSpPr>
      <p:grpSp>
        <p:nvGrpSpPr>
          <p:cNvPr id="10" name="Gruppieren 9">
            <a:extLst>
              <a:ext uri="{FF2B5EF4-FFF2-40B4-BE49-F238E27FC236}">
                <a16:creationId xmlns:a16="http://schemas.microsoft.com/office/drawing/2014/main" id="{D4F0EB14-4297-2CAD-B463-AA30D7496598}"/>
              </a:ext>
            </a:extLst>
          </p:cNvPr>
          <p:cNvGrpSpPr/>
          <p:nvPr userDrawn="1"/>
        </p:nvGrpSpPr>
        <p:grpSpPr>
          <a:xfrm>
            <a:off x="296720" y="6129307"/>
            <a:ext cx="1728192" cy="504056"/>
            <a:chOff x="296720" y="6129307"/>
            <a:chExt cx="1728192" cy="504056"/>
          </a:xfrm>
        </p:grpSpPr>
        <p:sp>
          <p:nvSpPr>
            <p:cNvPr id="9" name="Rechteck 8">
              <a:extLst>
                <a:ext uri="{FF2B5EF4-FFF2-40B4-BE49-F238E27FC236}">
                  <a16:creationId xmlns:a16="http://schemas.microsoft.com/office/drawing/2014/main" id="{FCBD2CD8-247B-ED8E-C269-F0CDC582AA3D}"/>
                </a:ext>
              </a:extLst>
            </p:cNvPr>
            <p:cNvSpPr/>
            <p:nvPr userDrawn="1"/>
          </p:nvSpPr>
          <p:spPr>
            <a:xfrm>
              <a:off x="296720" y="6129307"/>
              <a:ext cx="1728192" cy="5040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descr="Ein Bild, das Text, Schrift, Schwarz, Screenshot enthält.&#10;&#10;Automatisch generierte Beschreibung">
              <a:extLst>
                <a:ext uri="{FF2B5EF4-FFF2-40B4-BE49-F238E27FC236}">
                  <a16:creationId xmlns:a16="http://schemas.microsoft.com/office/drawing/2014/main" id="{B9683DBA-CF83-C5BF-1CC8-6CEF481AA00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368" y="6218251"/>
              <a:ext cx="1506897" cy="326168"/>
            </a:xfrm>
            <a:prstGeom prst="rect">
              <a:avLst/>
            </a:prstGeom>
          </p:spPr>
        </p:pic>
      </p:grpSp>
      <p:pic>
        <p:nvPicPr>
          <p:cNvPr id="4" name="Grafik 2">
            <a:extLst>
              <a:ext uri="{FF2B5EF4-FFF2-40B4-BE49-F238E27FC236}">
                <a16:creationId xmlns:a16="http://schemas.microsoft.com/office/drawing/2014/main" id="{E887A938-5182-BF2A-7369-10AD78608046}"/>
              </a:ext>
            </a:extLst>
          </p:cNvPr>
          <p:cNvPicPr/>
          <p:nvPr userDrawn="1"/>
        </p:nvPicPr>
        <p:blipFill>
          <a:blip r:embed="rId3"/>
          <a:srcRect l="23419" t="22358" r="18355" b="22180"/>
          <a:stretch/>
        </p:blipFill>
        <p:spPr>
          <a:xfrm>
            <a:off x="10344600" y="5991480"/>
            <a:ext cx="1185840" cy="634680"/>
          </a:xfrm>
          <a:prstGeom prst="rect">
            <a:avLst/>
          </a:prstGeom>
          <a:noFill/>
          <a:ln w="0">
            <a:noFill/>
          </a:ln>
        </p:spPr>
      </p:pic>
      <p:sp>
        <p:nvSpPr>
          <p:cNvPr id="7" name="Rechteck 3">
            <a:extLst>
              <a:ext uri="{FF2B5EF4-FFF2-40B4-BE49-F238E27FC236}">
                <a16:creationId xmlns:a16="http://schemas.microsoft.com/office/drawing/2014/main" id="{70533BED-8F84-B54B-0BEA-C0EAC64BFA75}"/>
              </a:ext>
            </a:extLst>
          </p:cNvPr>
          <p:cNvSpPr/>
          <p:nvPr userDrawn="1"/>
        </p:nvSpPr>
        <p:spPr>
          <a:xfrm>
            <a:off x="0" y="0"/>
            <a:ext cx="12191040" cy="979560"/>
          </a:xfrm>
          <a:prstGeom prst="rect">
            <a:avLst/>
          </a:prstGeom>
          <a:solidFill>
            <a:srgbClr val="FFFC0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strike="noStrike" spc="-1" dirty="0">
              <a:solidFill>
                <a:schemeClr val="lt1"/>
              </a:solidFill>
              <a:latin typeface="BaWue Sans"/>
            </a:endParaRPr>
          </a:p>
        </p:txBody>
      </p:sp>
      <p:sp>
        <p:nvSpPr>
          <p:cNvPr id="11" name="PlaceHolder 1">
            <a:extLst>
              <a:ext uri="{FF2B5EF4-FFF2-40B4-BE49-F238E27FC236}">
                <a16:creationId xmlns:a16="http://schemas.microsoft.com/office/drawing/2014/main" id="{BFCC71B7-EA52-6266-7819-ECEC86029862}"/>
              </a:ext>
            </a:extLst>
          </p:cNvPr>
          <p:cNvSpPr>
            <a:spLocks noGrp="1"/>
          </p:cNvSpPr>
          <p:nvPr>
            <p:ph type="title"/>
          </p:nvPr>
        </p:nvSpPr>
        <p:spPr>
          <a:xfrm>
            <a:off x="407520" y="301904"/>
            <a:ext cx="11374920" cy="474183"/>
          </a:xfrm>
          <a:prstGeom prst="rect">
            <a:avLst/>
          </a:prstGeom>
          <a:noFill/>
          <a:ln w="0">
            <a:noFill/>
          </a:ln>
        </p:spPr>
        <p:txBody>
          <a:bodyPr lIns="0" tIns="0" rIns="0" bIns="0" anchor="t">
            <a:noAutofit/>
          </a:bodyPr>
          <a:lstStyle/>
          <a:p>
            <a:pPr indent="0" defTabSz="914400">
              <a:lnSpc>
                <a:spcPct val="90000"/>
              </a:lnSpc>
              <a:buNone/>
              <a:tabLst>
                <a:tab pos="0" algn="l"/>
              </a:tabLst>
            </a:pPr>
            <a:r>
              <a:rPr lang="de-DE" sz="4000" b="1" strike="noStrike" spc="-1" dirty="0">
                <a:solidFill>
                  <a:schemeClr val="dk1"/>
                </a:solidFill>
                <a:latin typeface="BaWue Serif"/>
              </a:rPr>
              <a:t>Mastertitelformat bearbeiten</a:t>
            </a:r>
            <a:endParaRPr lang="de-DE" sz="4000" b="0" strike="noStrike" spc="-1" dirty="0">
              <a:solidFill>
                <a:srgbClr val="000000"/>
              </a:solidFill>
              <a:latin typeface="Calibri"/>
            </a:endParaRPr>
          </a:p>
        </p:txBody>
      </p:sp>
    </p:spTree>
    <p:extLst>
      <p:ext uri="{BB962C8B-B14F-4D97-AF65-F5344CB8AC3E}">
        <p14:creationId xmlns:p14="http://schemas.microsoft.com/office/powerpoint/2010/main" val="1342144324"/>
      </p:ext>
    </p:extLst>
  </p:cSld>
  <p:clrMapOvr>
    <a:masterClrMapping/>
  </p:clrMapOvr>
  <p:extLst>
    <p:ext uri="{DCECCB84-F9BA-43D5-87BE-67443E8EF086}">
      <p15:sldGuideLst xmlns:p15="http://schemas.microsoft.com/office/powerpoint/2012/main">
        <p15:guide id="1" orient="horz" pos="1071">
          <p15:clr>
            <a:srgbClr val="FBAE40"/>
          </p15:clr>
        </p15:guide>
        <p15:guide id="2" pos="4974">
          <p15:clr>
            <a:srgbClr val="FBAE40"/>
          </p15:clr>
        </p15:guide>
        <p15:guide id="3" orient="horz" pos="799">
          <p15:clr>
            <a:srgbClr val="FBAE40"/>
          </p15:clr>
        </p15:guide>
        <p15:guide id="4" orient="horz" pos="3793">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Zwei Textinhalte">
    <p:bg>
      <p:bgPr>
        <a:solidFill>
          <a:srgbClr val="FFFFFF"/>
        </a:solid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E10D48F5-AC69-5BD9-4623-08ADAAEF953C}"/>
              </a:ext>
            </a:extLst>
          </p:cNvPr>
          <p:cNvSpPr/>
          <p:nvPr userDrawn="1"/>
        </p:nvSpPr>
        <p:spPr>
          <a:xfrm>
            <a:off x="960" y="2580"/>
            <a:ext cx="12191040" cy="979560"/>
          </a:xfrm>
          <a:prstGeom prst="rect">
            <a:avLst/>
          </a:prstGeom>
          <a:solidFill>
            <a:srgbClr val="FFFC0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400">
              <a:lnSpc>
                <a:spcPct val="100000"/>
              </a:lnSpc>
            </a:pPr>
            <a:endParaRPr lang="de-DE" sz="1800" b="0" strike="noStrike" spc="-1" dirty="0">
              <a:solidFill>
                <a:schemeClr val="lt1"/>
              </a:solidFill>
              <a:latin typeface="BaWue Sans"/>
            </a:endParaRPr>
          </a:p>
        </p:txBody>
      </p:sp>
      <p:pic>
        <p:nvPicPr>
          <p:cNvPr id="5" name="Grafik 6"/>
          <p:cNvPicPr/>
          <p:nvPr/>
        </p:nvPicPr>
        <p:blipFill>
          <a:blip r:embed="rId2" cstate="print"/>
          <a:stretch/>
        </p:blipFill>
        <p:spPr>
          <a:xfrm>
            <a:off x="479520" y="6228000"/>
            <a:ext cx="1388880" cy="300240"/>
          </a:xfrm>
          <a:prstGeom prst="rect">
            <a:avLst/>
          </a:prstGeom>
          <a:noFill/>
          <a:ln w="0">
            <a:noFill/>
          </a:ln>
        </p:spPr>
      </p:pic>
      <p:sp>
        <p:nvSpPr>
          <p:cNvPr id="6" name="PlaceHolder 1"/>
          <p:cNvSpPr>
            <a:spLocks noGrp="1"/>
          </p:cNvSpPr>
          <p:nvPr>
            <p:ph type="title"/>
          </p:nvPr>
        </p:nvSpPr>
        <p:spPr>
          <a:xfrm>
            <a:off x="407520" y="332640"/>
            <a:ext cx="11375640" cy="1367640"/>
          </a:xfrm>
          <a:prstGeom prst="rect">
            <a:avLst/>
          </a:prstGeom>
          <a:noFill/>
          <a:ln w="0">
            <a:noFill/>
          </a:ln>
        </p:spPr>
        <p:txBody>
          <a:bodyPr lIns="0" tIns="0" rIns="0" bIns="0" anchor="t">
            <a:noAutofit/>
          </a:bodyPr>
          <a:lstStyle/>
          <a:p>
            <a:pPr indent="0" defTabSz="914400">
              <a:lnSpc>
                <a:spcPct val="90000"/>
              </a:lnSpc>
              <a:buNone/>
            </a:pPr>
            <a:r>
              <a:rPr lang="de-DE" sz="4000" b="1" u="none" strike="noStrike" dirty="0">
                <a:solidFill>
                  <a:schemeClr val="dk1"/>
                </a:solidFill>
                <a:effectLst/>
                <a:uFillTx/>
                <a:latin typeface="BaWue Serif"/>
              </a:rPr>
              <a:t>Mastertitelformat bearbeiten</a:t>
            </a:r>
            <a:endParaRPr lang="de-DE" sz="4000" b="0" u="none" strike="noStrike" dirty="0">
              <a:solidFill>
                <a:schemeClr val="dk1"/>
              </a:solidFill>
              <a:effectLst/>
              <a:uFillTx/>
              <a:latin typeface="BaWue Sans"/>
            </a:endParaRPr>
          </a:p>
        </p:txBody>
      </p:sp>
      <p:sp>
        <p:nvSpPr>
          <p:cNvPr id="8" name="PlaceHolder 3"/>
          <p:cNvSpPr>
            <a:spLocks noGrp="1"/>
          </p:cNvSpPr>
          <p:nvPr>
            <p:ph type="sldNum" idx="2"/>
          </p:nvPr>
        </p:nvSpPr>
        <p:spPr>
          <a:xfrm>
            <a:off x="11424600" y="6309360"/>
            <a:ext cx="359640" cy="143640"/>
          </a:xfrm>
          <a:prstGeom prst="rect">
            <a:avLst/>
          </a:prstGeom>
          <a:noFill/>
          <a:ln w="0">
            <a:noFill/>
          </a:ln>
        </p:spPr>
        <p:txBody>
          <a:bodyPr lIns="0" tIns="0" rIns="0" bIns="0" anchor="t">
            <a:noAutofit/>
          </a:bodyPr>
          <a:lstStyle>
            <a:lvl1pPr indent="0" algn="r" defTabSz="914400">
              <a:lnSpc>
                <a:spcPct val="100000"/>
              </a:lnSpc>
              <a:buNone/>
              <a:defRPr lang="de-DE" sz="900" b="0" u="none" strike="noStrike">
                <a:solidFill>
                  <a:schemeClr val="dk1"/>
                </a:solidFill>
                <a:effectLst/>
                <a:uFillTx/>
                <a:latin typeface="BaWue Sans"/>
              </a:defRPr>
            </a:lvl1pPr>
          </a:lstStyle>
          <a:p>
            <a:pPr indent="0" algn="r" defTabSz="914400">
              <a:lnSpc>
                <a:spcPct val="100000"/>
              </a:lnSpc>
              <a:buNone/>
            </a:pPr>
            <a:fld id="{75524760-EA99-4C30-B137-2BF987F0D2D8}" type="slidenum">
              <a:rPr lang="de-DE" sz="900" b="0" u="none" strike="noStrike">
                <a:solidFill>
                  <a:schemeClr val="dk1"/>
                </a:solidFill>
                <a:effectLst/>
                <a:uFillTx/>
                <a:latin typeface="BaWue Sans"/>
              </a:rPr>
              <a:pPr indent="0" algn="r" defTabSz="914400">
                <a:lnSpc>
                  <a:spcPct val="100000"/>
                </a:lnSpc>
                <a:buNone/>
              </a:pPr>
              <a:t>‹Nr.›</a:t>
            </a:fld>
            <a:endParaRPr lang="de-DE" sz="900" b="0" u="none" strike="noStrike">
              <a:solidFill>
                <a:srgbClr val="000000"/>
              </a:solidFill>
              <a:effectLst/>
              <a:uFillTx/>
              <a:latin typeface="Times New Roman"/>
            </a:endParaRPr>
          </a:p>
        </p:txBody>
      </p:sp>
      <p:pic>
        <p:nvPicPr>
          <p:cNvPr id="2" name="Grafik 1">
            <a:extLst>
              <a:ext uri="{FF2B5EF4-FFF2-40B4-BE49-F238E27FC236}">
                <a16:creationId xmlns:a16="http://schemas.microsoft.com/office/drawing/2014/main" id="{05589B61-768E-3715-C455-8CE4BE644814}"/>
              </a:ext>
            </a:extLst>
          </p:cNvPr>
          <p:cNvPicPr/>
          <p:nvPr userDrawn="1"/>
        </p:nvPicPr>
        <p:blipFill>
          <a:blip r:embed="rId3"/>
          <a:srcRect l="23419" t="22358" r="18355" b="22180"/>
          <a:stretch/>
        </p:blipFill>
        <p:spPr>
          <a:xfrm>
            <a:off x="10347249" y="5992020"/>
            <a:ext cx="1185840" cy="634680"/>
          </a:xfrm>
          <a:prstGeom prst="rect">
            <a:avLst/>
          </a:prstGeom>
          <a:noFill/>
          <a:ln w="0">
            <a:noFill/>
          </a:ln>
        </p:spPr>
      </p:pic>
    </p:spTree>
    <p:extLst>
      <p:ext uri="{BB962C8B-B14F-4D97-AF65-F5344CB8AC3E}">
        <p14:creationId xmlns:p14="http://schemas.microsoft.com/office/powerpoint/2010/main" val="15313239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188AD-1568-601E-F408-5EB2A1935903}"/>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54F296B-B897-480C-F8C6-3EDD692B42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838C4DF-1B4A-9B98-F6BA-D6413F9D3C81}"/>
              </a:ext>
            </a:extLst>
          </p:cNvPr>
          <p:cNvSpPr>
            <a:spLocks noGrp="1"/>
          </p:cNvSpPr>
          <p:nvPr>
            <p:ph type="dt" sz="half" idx="10"/>
          </p:nvPr>
        </p:nvSpPr>
        <p:spPr/>
        <p:txBody>
          <a:bodyPr/>
          <a:lstStyle/>
          <a:p>
            <a:fld id="{094E3C31-67D5-49BF-B81A-4437C7238D2A}" type="datetimeFigureOut">
              <a:rPr lang="de-DE" smtClean="0"/>
              <a:t>29.09.2026</a:t>
            </a:fld>
            <a:endParaRPr lang="de-DE"/>
          </a:p>
        </p:txBody>
      </p:sp>
      <p:sp>
        <p:nvSpPr>
          <p:cNvPr id="5" name="Fußzeilenplatzhalter 4">
            <a:extLst>
              <a:ext uri="{FF2B5EF4-FFF2-40B4-BE49-F238E27FC236}">
                <a16:creationId xmlns:a16="http://schemas.microsoft.com/office/drawing/2014/main" id="{51C0C277-3554-1F3E-EBFB-C047E9C239D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F358812-E604-1E34-6219-2BE4972AE9AE}"/>
              </a:ext>
            </a:extLst>
          </p:cNvPr>
          <p:cNvSpPr>
            <a:spLocks noGrp="1"/>
          </p:cNvSpPr>
          <p:nvPr>
            <p:ph type="sldNum" sz="quarter" idx="12"/>
          </p:nvPr>
        </p:nvSpPr>
        <p:spPr/>
        <p:txBody>
          <a:bodyPr/>
          <a:lstStyle/>
          <a:p>
            <a:fld id="{B3EA4DEA-602E-4AAD-BDAA-3368EA1CEF97}" type="slidenum">
              <a:rPr lang="de-DE" smtClean="0"/>
              <a:t>‹Nr.›</a:t>
            </a:fld>
            <a:endParaRPr lang="de-DE"/>
          </a:p>
        </p:txBody>
      </p:sp>
    </p:spTree>
    <p:extLst>
      <p:ext uri="{BB962C8B-B14F-4D97-AF65-F5344CB8AC3E}">
        <p14:creationId xmlns:p14="http://schemas.microsoft.com/office/powerpoint/2010/main" val="12719599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39F0D7-3AE4-56BA-305F-4D67B3CE629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1BD6A6AA-DE45-335F-999B-0C885ABAC1C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A0A26B1-2E93-DBD8-73EA-268AF51359E2}"/>
              </a:ext>
            </a:extLst>
          </p:cNvPr>
          <p:cNvSpPr>
            <a:spLocks noGrp="1"/>
          </p:cNvSpPr>
          <p:nvPr>
            <p:ph type="dt" sz="half" idx="10"/>
          </p:nvPr>
        </p:nvSpPr>
        <p:spPr/>
        <p:txBody>
          <a:bodyPr/>
          <a:lstStyle/>
          <a:p>
            <a:fld id="{094E3C31-67D5-49BF-B81A-4437C7238D2A}" type="datetimeFigureOut">
              <a:rPr lang="de-DE" smtClean="0"/>
              <a:t>29.09.2026</a:t>
            </a:fld>
            <a:endParaRPr lang="de-DE"/>
          </a:p>
        </p:txBody>
      </p:sp>
      <p:sp>
        <p:nvSpPr>
          <p:cNvPr id="5" name="Fußzeilenplatzhalter 4">
            <a:extLst>
              <a:ext uri="{FF2B5EF4-FFF2-40B4-BE49-F238E27FC236}">
                <a16:creationId xmlns:a16="http://schemas.microsoft.com/office/drawing/2014/main" id="{CB852DC9-DF56-7F60-1980-27F3934363E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A8D537F-ADFB-421F-EFF1-900FD2A3DD8F}"/>
              </a:ext>
            </a:extLst>
          </p:cNvPr>
          <p:cNvSpPr>
            <a:spLocks noGrp="1"/>
          </p:cNvSpPr>
          <p:nvPr>
            <p:ph type="sldNum" sz="quarter" idx="12"/>
          </p:nvPr>
        </p:nvSpPr>
        <p:spPr/>
        <p:txBody>
          <a:bodyPr/>
          <a:lstStyle/>
          <a:p>
            <a:fld id="{B3EA4DEA-602E-4AAD-BDAA-3368EA1CEF97}" type="slidenum">
              <a:rPr lang="de-DE" smtClean="0"/>
              <a:t>‹Nr.›</a:t>
            </a:fld>
            <a:endParaRPr lang="de-DE"/>
          </a:p>
        </p:txBody>
      </p:sp>
    </p:spTree>
    <p:extLst>
      <p:ext uri="{BB962C8B-B14F-4D97-AF65-F5344CB8AC3E}">
        <p14:creationId xmlns:p14="http://schemas.microsoft.com/office/powerpoint/2010/main" val="1034936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CA7529-D89A-3FBA-BA95-6A1B9B46BD5B}"/>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6F3A9445-BAB3-62D9-CA76-9E3CA9312B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55B85183-D0EA-6404-ADA1-198D2F20D19A}"/>
              </a:ext>
            </a:extLst>
          </p:cNvPr>
          <p:cNvSpPr>
            <a:spLocks noGrp="1"/>
          </p:cNvSpPr>
          <p:nvPr>
            <p:ph type="dt" sz="half" idx="10"/>
          </p:nvPr>
        </p:nvSpPr>
        <p:spPr/>
        <p:txBody>
          <a:bodyPr/>
          <a:lstStyle/>
          <a:p>
            <a:fld id="{094E3C31-67D5-49BF-B81A-4437C7238D2A}" type="datetimeFigureOut">
              <a:rPr lang="de-DE" smtClean="0"/>
              <a:t>29.09.2026</a:t>
            </a:fld>
            <a:endParaRPr lang="de-DE"/>
          </a:p>
        </p:txBody>
      </p:sp>
      <p:sp>
        <p:nvSpPr>
          <p:cNvPr id="5" name="Fußzeilenplatzhalter 4">
            <a:extLst>
              <a:ext uri="{FF2B5EF4-FFF2-40B4-BE49-F238E27FC236}">
                <a16:creationId xmlns:a16="http://schemas.microsoft.com/office/drawing/2014/main" id="{D06BDD26-1B24-BD67-BD3B-9BD3EB91402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94A0C3D-D140-9E3C-AB5F-FC0D6298B12F}"/>
              </a:ext>
            </a:extLst>
          </p:cNvPr>
          <p:cNvSpPr>
            <a:spLocks noGrp="1"/>
          </p:cNvSpPr>
          <p:nvPr>
            <p:ph type="sldNum" sz="quarter" idx="12"/>
          </p:nvPr>
        </p:nvSpPr>
        <p:spPr/>
        <p:txBody>
          <a:bodyPr/>
          <a:lstStyle/>
          <a:p>
            <a:fld id="{B3EA4DEA-602E-4AAD-BDAA-3368EA1CEF97}" type="slidenum">
              <a:rPr lang="de-DE" smtClean="0"/>
              <a:t>‹Nr.›</a:t>
            </a:fld>
            <a:endParaRPr lang="de-DE"/>
          </a:p>
        </p:txBody>
      </p:sp>
    </p:spTree>
    <p:extLst>
      <p:ext uri="{BB962C8B-B14F-4D97-AF65-F5344CB8AC3E}">
        <p14:creationId xmlns:p14="http://schemas.microsoft.com/office/powerpoint/2010/main" val="13071666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21604F-F30F-E934-0165-46094C83B3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C0A661E6-4EFC-1253-5087-315D0EAA9EC6}"/>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B3C1256-00CD-E1E5-3C93-42F453A3242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E7C1019-6776-A090-A992-670DCEA24526}"/>
              </a:ext>
            </a:extLst>
          </p:cNvPr>
          <p:cNvSpPr>
            <a:spLocks noGrp="1"/>
          </p:cNvSpPr>
          <p:nvPr>
            <p:ph type="dt" sz="half" idx="10"/>
          </p:nvPr>
        </p:nvSpPr>
        <p:spPr/>
        <p:txBody>
          <a:bodyPr/>
          <a:lstStyle/>
          <a:p>
            <a:fld id="{094E3C31-67D5-49BF-B81A-4437C7238D2A}" type="datetimeFigureOut">
              <a:rPr lang="de-DE" smtClean="0"/>
              <a:t>29.09.2026</a:t>
            </a:fld>
            <a:endParaRPr lang="de-DE"/>
          </a:p>
        </p:txBody>
      </p:sp>
      <p:sp>
        <p:nvSpPr>
          <p:cNvPr id="6" name="Fußzeilenplatzhalter 5">
            <a:extLst>
              <a:ext uri="{FF2B5EF4-FFF2-40B4-BE49-F238E27FC236}">
                <a16:creationId xmlns:a16="http://schemas.microsoft.com/office/drawing/2014/main" id="{AC72D8F7-6883-A1CF-B65F-A3F3F065C6B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381E3DC-ACCC-25E5-E295-91A45E52925B}"/>
              </a:ext>
            </a:extLst>
          </p:cNvPr>
          <p:cNvSpPr>
            <a:spLocks noGrp="1"/>
          </p:cNvSpPr>
          <p:nvPr>
            <p:ph type="sldNum" sz="quarter" idx="12"/>
          </p:nvPr>
        </p:nvSpPr>
        <p:spPr/>
        <p:txBody>
          <a:bodyPr/>
          <a:lstStyle/>
          <a:p>
            <a:fld id="{B3EA4DEA-602E-4AAD-BDAA-3368EA1CEF97}" type="slidenum">
              <a:rPr lang="de-DE" smtClean="0"/>
              <a:t>‹Nr.›</a:t>
            </a:fld>
            <a:endParaRPr lang="de-DE"/>
          </a:p>
        </p:txBody>
      </p:sp>
    </p:spTree>
    <p:extLst>
      <p:ext uri="{BB962C8B-B14F-4D97-AF65-F5344CB8AC3E}">
        <p14:creationId xmlns:p14="http://schemas.microsoft.com/office/powerpoint/2010/main" val="41093573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B78DF3-7DFE-2140-B0A5-2CA98853FE5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0C94FD71-AE4D-9BFA-F3AB-FC6378E87D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891F811-1FD5-C79D-EA1C-EBC275875F89}"/>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8EA332D-11C3-CC5D-6EBB-4573CFBBBC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BE803677-3677-3771-2B93-3FCCCBBEBAD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40876515-F7C5-EF2C-DBCF-DC108E26A115}"/>
              </a:ext>
            </a:extLst>
          </p:cNvPr>
          <p:cNvSpPr>
            <a:spLocks noGrp="1"/>
          </p:cNvSpPr>
          <p:nvPr>
            <p:ph type="dt" sz="half" idx="10"/>
          </p:nvPr>
        </p:nvSpPr>
        <p:spPr/>
        <p:txBody>
          <a:bodyPr/>
          <a:lstStyle/>
          <a:p>
            <a:fld id="{094E3C31-67D5-49BF-B81A-4437C7238D2A}" type="datetimeFigureOut">
              <a:rPr lang="de-DE" smtClean="0"/>
              <a:t>29.09.2026</a:t>
            </a:fld>
            <a:endParaRPr lang="de-DE"/>
          </a:p>
        </p:txBody>
      </p:sp>
      <p:sp>
        <p:nvSpPr>
          <p:cNvPr id="8" name="Fußzeilenplatzhalter 7">
            <a:extLst>
              <a:ext uri="{FF2B5EF4-FFF2-40B4-BE49-F238E27FC236}">
                <a16:creationId xmlns:a16="http://schemas.microsoft.com/office/drawing/2014/main" id="{3C7E416F-C37D-B939-AA69-9375052A620D}"/>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E6511577-B6AC-3111-F050-01228EE061DF}"/>
              </a:ext>
            </a:extLst>
          </p:cNvPr>
          <p:cNvSpPr>
            <a:spLocks noGrp="1"/>
          </p:cNvSpPr>
          <p:nvPr>
            <p:ph type="sldNum" sz="quarter" idx="12"/>
          </p:nvPr>
        </p:nvSpPr>
        <p:spPr/>
        <p:txBody>
          <a:bodyPr/>
          <a:lstStyle/>
          <a:p>
            <a:fld id="{B3EA4DEA-602E-4AAD-BDAA-3368EA1CEF97}" type="slidenum">
              <a:rPr lang="de-DE" smtClean="0"/>
              <a:t>‹Nr.›</a:t>
            </a:fld>
            <a:endParaRPr lang="de-DE"/>
          </a:p>
        </p:txBody>
      </p:sp>
    </p:spTree>
    <p:extLst>
      <p:ext uri="{BB962C8B-B14F-4D97-AF65-F5344CB8AC3E}">
        <p14:creationId xmlns:p14="http://schemas.microsoft.com/office/powerpoint/2010/main" val="23980261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A00C8B-48F0-C1BD-2303-B0F424A43C5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B276FA86-4729-A3E1-3725-FBFE903B9C2E}"/>
              </a:ext>
            </a:extLst>
          </p:cNvPr>
          <p:cNvSpPr>
            <a:spLocks noGrp="1"/>
          </p:cNvSpPr>
          <p:nvPr>
            <p:ph type="dt" sz="half" idx="10"/>
          </p:nvPr>
        </p:nvSpPr>
        <p:spPr/>
        <p:txBody>
          <a:bodyPr/>
          <a:lstStyle/>
          <a:p>
            <a:fld id="{094E3C31-67D5-49BF-B81A-4437C7238D2A}" type="datetimeFigureOut">
              <a:rPr lang="de-DE" smtClean="0"/>
              <a:t>29.09.2026</a:t>
            </a:fld>
            <a:endParaRPr lang="de-DE"/>
          </a:p>
        </p:txBody>
      </p:sp>
      <p:sp>
        <p:nvSpPr>
          <p:cNvPr id="4" name="Fußzeilenplatzhalter 3">
            <a:extLst>
              <a:ext uri="{FF2B5EF4-FFF2-40B4-BE49-F238E27FC236}">
                <a16:creationId xmlns:a16="http://schemas.microsoft.com/office/drawing/2014/main" id="{2FFE07D5-5B3C-E8C6-B094-5FAF36A1530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642461D1-EE0F-9ACF-E82B-E57F6D2AA017}"/>
              </a:ext>
            </a:extLst>
          </p:cNvPr>
          <p:cNvSpPr>
            <a:spLocks noGrp="1"/>
          </p:cNvSpPr>
          <p:nvPr>
            <p:ph type="sldNum" sz="quarter" idx="12"/>
          </p:nvPr>
        </p:nvSpPr>
        <p:spPr/>
        <p:txBody>
          <a:bodyPr/>
          <a:lstStyle/>
          <a:p>
            <a:fld id="{B3EA4DEA-602E-4AAD-BDAA-3368EA1CEF97}" type="slidenum">
              <a:rPr lang="de-DE" smtClean="0"/>
              <a:t>‹Nr.›</a:t>
            </a:fld>
            <a:endParaRPr lang="de-DE"/>
          </a:p>
        </p:txBody>
      </p:sp>
    </p:spTree>
    <p:extLst>
      <p:ext uri="{BB962C8B-B14F-4D97-AF65-F5344CB8AC3E}">
        <p14:creationId xmlns:p14="http://schemas.microsoft.com/office/powerpoint/2010/main" val="24950636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7A11F74-5271-E249-74FE-2AC4951B83AD}"/>
              </a:ext>
            </a:extLst>
          </p:cNvPr>
          <p:cNvSpPr>
            <a:spLocks noGrp="1"/>
          </p:cNvSpPr>
          <p:nvPr>
            <p:ph type="dt" sz="half" idx="10"/>
          </p:nvPr>
        </p:nvSpPr>
        <p:spPr/>
        <p:txBody>
          <a:bodyPr/>
          <a:lstStyle/>
          <a:p>
            <a:fld id="{094E3C31-67D5-49BF-B81A-4437C7238D2A}" type="datetimeFigureOut">
              <a:rPr lang="de-DE" smtClean="0"/>
              <a:t>29.09.2026</a:t>
            </a:fld>
            <a:endParaRPr lang="de-DE"/>
          </a:p>
        </p:txBody>
      </p:sp>
      <p:sp>
        <p:nvSpPr>
          <p:cNvPr id="3" name="Fußzeilenplatzhalter 2">
            <a:extLst>
              <a:ext uri="{FF2B5EF4-FFF2-40B4-BE49-F238E27FC236}">
                <a16:creationId xmlns:a16="http://schemas.microsoft.com/office/drawing/2014/main" id="{FEBA7AA2-F7ED-4A15-67F2-DD7F06DA68E2}"/>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3933C23-F330-D6ED-87B5-C9872B99EE56}"/>
              </a:ext>
            </a:extLst>
          </p:cNvPr>
          <p:cNvSpPr>
            <a:spLocks noGrp="1"/>
          </p:cNvSpPr>
          <p:nvPr>
            <p:ph type="sldNum" sz="quarter" idx="12"/>
          </p:nvPr>
        </p:nvSpPr>
        <p:spPr/>
        <p:txBody>
          <a:bodyPr/>
          <a:lstStyle/>
          <a:p>
            <a:fld id="{B3EA4DEA-602E-4AAD-BDAA-3368EA1CEF97}" type="slidenum">
              <a:rPr lang="de-DE" smtClean="0"/>
              <a:t>‹Nr.›</a:t>
            </a:fld>
            <a:endParaRPr lang="de-DE"/>
          </a:p>
        </p:txBody>
      </p:sp>
    </p:spTree>
    <p:extLst>
      <p:ext uri="{BB962C8B-B14F-4D97-AF65-F5344CB8AC3E}">
        <p14:creationId xmlns:p14="http://schemas.microsoft.com/office/powerpoint/2010/main" val="41773918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A551D1-2F2C-DF42-4B15-3A7788DFB16D}"/>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0BD9D033-D591-94A2-43F5-14AC761E5E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0BB084C-F04F-5A8C-50CC-7E4A45CE99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14083DA-565D-0974-3963-00AF6C202A64}"/>
              </a:ext>
            </a:extLst>
          </p:cNvPr>
          <p:cNvSpPr>
            <a:spLocks noGrp="1"/>
          </p:cNvSpPr>
          <p:nvPr>
            <p:ph type="dt" sz="half" idx="10"/>
          </p:nvPr>
        </p:nvSpPr>
        <p:spPr/>
        <p:txBody>
          <a:bodyPr/>
          <a:lstStyle/>
          <a:p>
            <a:fld id="{094E3C31-67D5-49BF-B81A-4437C7238D2A}" type="datetimeFigureOut">
              <a:rPr lang="de-DE" smtClean="0"/>
              <a:t>29.09.2026</a:t>
            </a:fld>
            <a:endParaRPr lang="de-DE"/>
          </a:p>
        </p:txBody>
      </p:sp>
      <p:sp>
        <p:nvSpPr>
          <p:cNvPr id="6" name="Fußzeilenplatzhalter 5">
            <a:extLst>
              <a:ext uri="{FF2B5EF4-FFF2-40B4-BE49-F238E27FC236}">
                <a16:creationId xmlns:a16="http://schemas.microsoft.com/office/drawing/2014/main" id="{91C34D9D-052D-58DD-BB2F-351A818F083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2EE91B5-DCD9-A0CF-6221-384DB574E16B}"/>
              </a:ext>
            </a:extLst>
          </p:cNvPr>
          <p:cNvSpPr>
            <a:spLocks noGrp="1"/>
          </p:cNvSpPr>
          <p:nvPr>
            <p:ph type="sldNum" sz="quarter" idx="12"/>
          </p:nvPr>
        </p:nvSpPr>
        <p:spPr/>
        <p:txBody>
          <a:bodyPr/>
          <a:lstStyle/>
          <a:p>
            <a:fld id="{B3EA4DEA-602E-4AAD-BDAA-3368EA1CEF97}" type="slidenum">
              <a:rPr lang="de-DE" smtClean="0"/>
              <a:t>‹Nr.›</a:t>
            </a:fld>
            <a:endParaRPr lang="de-DE"/>
          </a:p>
        </p:txBody>
      </p:sp>
    </p:spTree>
    <p:extLst>
      <p:ext uri="{BB962C8B-B14F-4D97-AF65-F5344CB8AC3E}">
        <p14:creationId xmlns:p14="http://schemas.microsoft.com/office/powerpoint/2010/main" val="42371895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6CFC43-9CB2-397D-4987-F3B5D6543E4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DD87CAA-F8C2-7720-9ECF-5F7C4AE17D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414A8AE5-3AE3-4886-2D7C-29142009C0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B6AAD26-75C0-2B93-4ECC-81583C46DEF8}"/>
              </a:ext>
            </a:extLst>
          </p:cNvPr>
          <p:cNvSpPr>
            <a:spLocks noGrp="1"/>
          </p:cNvSpPr>
          <p:nvPr>
            <p:ph type="dt" sz="half" idx="10"/>
          </p:nvPr>
        </p:nvSpPr>
        <p:spPr/>
        <p:txBody>
          <a:bodyPr/>
          <a:lstStyle/>
          <a:p>
            <a:fld id="{094E3C31-67D5-49BF-B81A-4437C7238D2A}" type="datetimeFigureOut">
              <a:rPr lang="de-DE" smtClean="0"/>
              <a:t>29.09.2026</a:t>
            </a:fld>
            <a:endParaRPr lang="de-DE"/>
          </a:p>
        </p:txBody>
      </p:sp>
      <p:sp>
        <p:nvSpPr>
          <p:cNvPr id="6" name="Fußzeilenplatzhalter 5">
            <a:extLst>
              <a:ext uri="{FF2B5EF4-FFF2-40B4-BE49-F238E27FC236}">
                <a16:creationId xmlns:a16="http://schemas.microsoft.com/office/drawing/2014/main" id="{1F150F6C-B0F3-CCA6-47E1-4B62158C347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504D93-C296-A928-5DD3-5134F26506F5}"/>
              </a:ext>
            </a:extLst>
          </p:cNvPr>
          <p:cNvSpPr>
            <a:spLocks noGrp="1"/>
          </p:cNvSpPr>
          <p:nvPr>
            <p:ph type="sldNum" sz="quarter" idx="12"/>
          </p:nvPr>
        </p:nvSpPr>
        <p:spPr/>
        <p:txBody>
          <a:bodyPr/>
          <a:lstStyle/>
          <a:p>
            <a:fld id="{B3EA4DEA-602E-4AAD-BDAA-3368EA1CEF97}" type="slidenum">
              <a:rPr lang="de-DE" smtClean="0"/>
              <a:t>‹Nr.›</a:t>
            </a:fld>
            <a:endParaRPr lang="de-DE"/>
          </a:p>
        </p:txBody>
      </p:sp>
    </p:spTree>
    <p:extLst>
      <p:ext uri="{BB962C8B-B14F-4D97-AF65-F5344CB8AC3E}">
        <p14:creationId xmlns:p14="http://schemas.microsoft.com/office/powerpoint/2010/main" val="3873207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814888-7C91-712B-3A3F-0285DC82731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E25863D-9FDF-405A-C61F-EBBAAE298D3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3F7C0B9-C9E2-4A43-F6B1-C4B7ABDC9471}"/>
              </a:ext>
            </a:extLst>
          </p:cNvPr>
          <p:cNvSpPr>
            <a:spLocks noGrp="1"/>
          </p:cNvSpPr>
          <p:nvPr>
            <p:ph type="dt" sz="half" idx="10"/>
          </p:nvPr>
        </p:nvSpPr>
        <p:spPr/>
        <p:txBody>
          <a:bodyPr/>
          <a:lstStyle/>
          <a:p>
            <a:fld id="{094E3C31-67D5-49BF-B81A-4437C7238D2A}" type="datetimeFigureOut">
              <a:rPr lang="de-DE" smtClean="0"/>
              <a:t>29.09.2026</a:t>
            </a:fld>
            <a:endParaRPr lang="de-DE"/>
          </a:p>
        </p:txBody>
      </p:sp>
      <p:sp>
        <p:nvSpPr>
          <p:cNvPr id="5" name="Fußzeilenplatzhalter 4">
            <a:extLst>
              <a:ext uri="{FF2B5EF4-FFF2-40B4-BE49-F238E27FC236}">
                <a16:creationId xmlns:a16="http://schemas.microsoft.com/office/drawing/2014/main" id="{AB45FF86-C3CD-2D54-590F-93420BAB449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7516628-711D-9D8B-8853-EE6958312E8D}"/>
              </a:ext>
            </a:extLst>
          </p:cNvPr>
          <p:cNvSpPr>
            <a:spLocks noGrp="1"/>
          </p:cNvSpPr>
          <p:nvPr>
            <p:ph type="sldNum" sz="quarter" idx="12"/>
          </p:nvPr>
        </p:nvSpPr>
        <p:spPr/>
        <p:txBody>
          <a:bodyPr/>
          <a:lstStyle/>
          <a:p>
            <a:fld id="{B3EA4DEA-602E-4AAD-BDAA-3368EA1CEF97}" type="slidenum">
              <a:rPr lang="de-DE" smtClean="0"/>
              <a:t>‹Nr.›</a:t>
            </a:fld>
            <a:endParaRPr lang="de-DE"/>
          </a:p>
        </p:txBody>
      </p:sp>
    </p:spTree>
    <p:extLst>
      <p:ext uri="{BB962C8B-B14F-4D97-AF65-F5344CB8AC3E}">
        <p14:creationId xmlns:p14="http://schemas.microsoft.com/office/powerpoint/2010/main" val="6263489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90BE267-197A-BE95-58D0-688E971A1A9A}"/>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8EC8D44-52D0-7969-BE67-A9DD803B6B92}"/>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D7EADE-3E3E-0661-B7AE-4B4AB19EE94A}"/>
              </a:ext>
            </a:extLst>
          </p:cNvPr>
          <p:cNvSpPr>
            <a:spLocks noGrp="1"/>
          </p:cNvSpPr>
          <p:nvPr>
            <p:ph type="dt" sz="half" idx="10"/>
          </p:nvPr>
        </p:nvSpPr>
        <p:spPr/>
        <p:txBody>
          <a:bodyPr/>
          <a:lstStyle/>
          <a:p>
            <a:fld id="{094E3C31-67D5-49BF-B81A-4437C7238D2A}" type="datetimeFigureOut">
              <a:rPr lang="de-DE" smtClean="0"/>
              <a:t>29.09.2026</a:t>
            </a:fld>
            <a:endParaRPr lang="de-DE"/>
          </a:p>
        </p:txBody>
      </p:sp>
      <p:sp>
        <p:nvSpPr>
          <p:cNvPr id="5" name="Fußzeilenplatzhalter 4">
            <a:extLst>
              <a:ext uri="{FF2B5EF4-FFF2-40B4-BE49-F238E27FC236}">
                <a16:creationId xmlns:a16="http://schemas.microsoft.com/office/drawing/2014/main" id="{EE6CD5EE-CA11-C5A8-FC3C-28D4C883305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BDA962C-F294-F12F-B5AC-2D07714B07C1}"/>
              </a:ext>
            </a:extLst>
          </p:cNvPr>
          <p:cNvSpPr>
            <a:spLocks noGrp="1"/>
          </p:cNvSpPr>
          <p:nvPr>
            <p:ph type="sldNum" sz="quarter" idx="12"/>
          </p:nvPr>
        </p:nvSpPr>
        <p:spPr/>
        <p:txBody>
          <a:bodyPr/>
          <a:lstStyle/>
          <a:p>
            <a:fld id="{B3EA4DEA-602E-4AAD-BDAA-3368EA1CEF97}" type="slidenum">
              <a:rPr lang="de-DE" smtClean="0"/>
              <a:t>‹Nr.›</a:t>
            </a:fld>
            <a:endParaRPr lang="de-DE"/>
          </a:p>
        </p:txBody>
      </p:sp>
    </p:spTree>
    <p:extLst>
      <p:ext uri="{BB962C8B-B14F-4D97-AF65-F5344CB8AC3E}">
        <p14:creationId xmlns:p14="http://schemas.microsoft.com/office/powerpoint/2010/main" val="2561849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0C4D9A0-2B0D-4277-A3B8-9A4F5E896C51}"/>
              </a:ext>
            </a:extLst>
          </p:cNvPr>
          <p:cNvSpPr>
            <a:spLocks noGrp="1"/>
          </p:cNvSpPr>
          <p:nvPr>
            <p:ph type="title"/>
          </p:nvPr>
        </p:nvSpPr>
        <p:spPr>
          <a:xfrm>
            <a:off x="407368" y="332656"/>
            <a:ext cx="11376000" cy="1368000"/>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9CC2C8A1-B510-0187-FA3B-F961DB0A54E0}"/>
              </a:ext>
            </a:extLst>
          </p:cNvPr>
          <p:cNvSpPr>
            <a:spLocks noGrp="1"/>
          </p:cNvSpPr>
          <p:nvPr>
            <p:ph type="body" idx="1"/>
          </p:nvPr>
        </p:nvSpPr>
        <p:spPr>
          <a:xfrm>
            <a:off x="407368" y="1700808"/>
            <a:ext cx="11376000" cy="4320000"/>
          </a:xfrm>
          <a:prstGeom prst="rect">
            <a:avLst/>
          </a:prstGeom>
        </p:spPr>
        <p:txBody>
          <a:bodyPr vert="horz" lIns="0" tIns="2880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Siebente Ebene</a:t>
            </a:r>
          </a:p>
          <a:p>
            <a:pPr lvl="7"/>
            <a:r>
              <a:rPr lang="de-DE" dirty="0"/>
              <a:t>Achte Ebene</a:t>
            </a:r>
          </a:p>
          <a:p>
            <a:pPr lvl="8"/>
            <a:r>
              <a:rPr lang="de-DE" dirty="0"/>
              <a:t>Neunte Ebene</a:t>
            </a:r>
          </a:p>
        </p:txBody>
      </p:sp>
      <p:sp>
        <p:nvSpPr>
          <p:cNvPr id="5" name="Fußzeilenplatzhalter 4">
            <a:extLst>
              <a:ext uri="{FF2B5EF4-FFF2-40B4-BE49-F238E27FC236}">
                <a16:creationId xmlns:a16="http://schemas.microsoft.com/office/drawing/2014/main" id="{818A12A1-43C6-60F2-4DCC-F1654D43A966}"/>
              </a:ext>
            </a:extLst>
          </p:cNvPr>
          <p:cNvSpPr>
            <a:spLocks noGrp="1"/>
          </p:cNvSpPr>
          <p:nvPr>
            <p:ph type="ftr" sz="quarter" idx="3"/>
          </p:nvPr>
        </p:nvSpPr>
        <p:spPr>
          <a:xfrm>
            <a:off x="2495601" y="6309336"/>
            <a:ext cx="8712968" cy="144000"/>
          </a:xfrm>
          <a:prstGeom prst="rect">
            <a:avLst/>
          </a:prstGeom>
        </p:spPr>
        <p:txBody>
          <a:bodyPr vert="horz" lIns="0" tIns="0" rIns="0" bIns="0" rtlCol="0" anchor="t" anchorCtr="0"/>
          <a:lstStyle>
            <a:lvl1pPr algn="r">
              <a:defRPr sz="900">
                <a:solidFill>
                  <a:schemeClr val="tx1"/>
                </a:solidFill>
              </a:defRPr>
            </a:lvl1pPr>
          </a:lstStyle>
          <a:p>
            <a:r>
              <a:rPr lang="de-DE" dirty="0"/>
              <a:t>Hier steht das Thema | Datum | Absender</a:t>
            </a:r>
          </a:p>
        </p:txBody>
      </p:sp>
      <p:sp>
        <p:nvSpPr>
          <p:cNvPr id="6" name="Foliennummernplatzhalter 5">
            <a:extLst>
              <a:ext uri="{FF2B5EF4-FFF2-40B4-BE49-F238E27FC236}">
                <a16:creationId xmlns:a16="http://schemas.microsoft.com/office/drawing/2014/main" id="{1F8F8277-A389-9663-74AC-EADAD2616335}"/>
              </a:ext>
            </a:extLst>
          </p:cNvPr>
          <p:cNvSpPr>
            <a:spLocks noGrp="1"/>
          </p:cNvSpPr>
          <p:nvPr>
            <p:ph type="sldNum" sz="quarter" idx="4"/>
          </p:nvPr>
        </p:nvSpPr>
        <p:spPr>
          <a:xfrm>
            <a:off x="11424632" y="6309335"/>
            <a:ext cx="360000" cy="144000"/>
          </a:xfrm>
          <a:prstGeom prst="rect">
            <a:avLst/>
          </a:prstGeom>
        </p:spPr>
        <p:txBody>
          <a:bodyPr vert="horz" lIns="0" tIns="0" rIns="0" bIns="0" rtlCol="0" anchor="t" anchorCtr="0"/>
          <a:lstStyle>
            <a:lvl1pPr algn="r">
              <a:defRPr sz="900">
                <a:solidFill>
                  <a:schemeClr val="tx1"/>
                </a:solidFill>
              </a:defRPr>
            </a:lvl1pPr>
          </a:lstStyle>
          <a:p>
            <a:fld id="{C29EFDD2-F014-4C4E-B0F6-17320FB21D2C}" type="slidenum">
              <a:rPr lang="de-DE" smtClean="0"/>
              <a:pPr/>
              <a:t>‹Nr.›</a:t>
            </a:fld>
            <a:endParaRPr lang="de-DE" dirty="0"/>
          </a:p>
        </p:txBody>
      </p:sp>
      <p:pic>
        <p:nvPicPr>
          <p:cNvPr id="7" name="Grafik 6">
            <a:extLst>
              <a:ext uri="{FF2B5EF4-FFF2-40B4-BE49-F238E27FC236}">
                <a16:creationId xmlns:a16="http://schemas.microsoft.com/office/drawing/2014/main" id="{948292A9-DE2B-E9DF-99DC-1E1E4068C06B}"/>
              </a:ext>
            </a:extLst>
          </p:cNvPr>
          <p:cNvPicPr>
            <a:picLocks noChangeAspect="1"/>
          </p:cNvPicPr>
          <p:nvPr userDrawn="1"/>
        </p:nvPicPr>
        <p:blipFill>
          <a:blip r:embed="rId31" cstate="hqprint">
            <a:extLst>
              <a:ext uri="{28A0092B-C50C-407E-A947-70E740481C1C}">
                <a14:useLocalDpi xmlns:a14="http://schemas.microsoft.com/office/drawing/2010/main" val="0"/>
              </a:ext>
            </a:extLst>
          </a:blip>
          <a:stretch>
            <a:fillRect/>
          </a:stretch>
        </p:blipFill>
        <p:spPr>
          <a:xfrm>
            <a:off x="521931" y="6237176"/>
            <a:ext cx="1304473" cy="282353"/>
          </a:xfrm>
          <a:prstGeom prst="rect">
            <a:avLst/>
          </a:prstGeom>
        </p:spPr>
      </p:pic>
    </p:spTree>
    <p:extLst>
      <p:ext uri="{BB962C8B-B14F-4D97-AF65-F5344CB8AC3E}">
        <p14:creationId xmlns:p14="http://schemas.microsoft.com/office/powerpoint/2010/main" val="22824827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75" r:id="rId4"/>
    <p:sldLayoutId id="2147483650" r:id="rId5"/>
    <p:sldLayoutId id="2147483660" r:id="rId6"/>
    <p:sldLayoutId id="2147483670" r:id="rId7"/>
    <p:sldLayoutId id="2147483661" r:id="rId8"/>
    <p:sldLayoutId id="2147483669" r:id="rId9"/>
    <p:sldLayoutId id="2147483652" r:id="rId10"/>
    <p:sldLayoutId id="2147483671" r:id="rId11"/>
    <p:sldLayoutId id="2147483672" r:id="rId12"/>
    <p:sldLayoutId id="2147483662" r:id="rId13"/>
    <p:sldLayoutId id="2147483663" r:id="rId14"/>
    <p:sldLayoutId id="2147483666" r:id="rId15"/>
    <p:sldLayoutId id="2147483676" r:id="rId16"/>
    <p:sldLayoutId id="2147483677" r:id="rId17"/>
    <p:sldLayoutId id="2147483667" r:id="rId18"/>
    <p:sldLayoutId id="2147483668" r:id="rId19"/>
    <p:sldLayoutId id="2147483654" r:id="rId20"/>
    <p:sldLayoutId id="2147483655" r:id="rId21"/>
    <p:sldLayoutId id="2147483673" r:id="rId22"/>
    <p:sldLayoutId id="2147483678" r:id="rId23"/>
    <p:sldLayoutId id="2147483674" r:id="rId24"/>
    <p:sldLayoutId id="2147483653" r:id="rId25"/>
    <p:sldLayoutId id="2147483651" r:id="rId26"/>
    <p:sldLayoutId id="2147483679" r:id="rId27"/>
    <p:sldLayoutId id="2147483692" r:id="rId28"/>
    <p:sldLayoutId id="2147483693" r:id="rId29"/>
  </p:sldLayoutIdLst>
  <p:hf hdr="0" dt="0"/>
  <p:txStyles>
    <p:titleStyle>
      <a:lvl1pPr algn="l" defTabSz="914400" rtl="0" eaLnBrk="1" latinLnBrk="0" hangingPunct="1">
        <a:lnSpc>
          <a:spcPct val="90000"/>
        </a:lnSpc>
        <a:spcBef>
          <a:spcPct val="0"/>
        </a:spcBef>
        <a:buNone/>
        <a:defRPr sz="4000" b="1" kern="1200" spc="0" baseline="0">
          <a:solidFill>
            <a:schemeClr val="tx1"/>
          </a:solidFill>
          <a:latin typeface="+mj-lt"/>
          <a:ea typeface="+mj-ea"/>
          <a:cs typeface="+mj-cs"/>
        </a:defRPr>
      </a:lvl1pPr>
    </p:titleStyle>
    <p:bodyStyle>
      <a:lvl1pPr marL="0" indent="0" algn="l" defTabSz="914400" rtl="0" eaLnBrk="1" latinLnBrk="0" hangingPunct="1">
        <a:lnSpc>
          <a:spcPct val="115000"/>
        </a:lnSpc>
        <a:spcBef>
          <a:spcPts val="0"/>
        </a:spcBef>
        <a:buFont typeface="Arial" panose="020B0604020202020204" pitchFamily="34" charset="0"/>
        <a:buNone/>
        <a:defRPr sz="1800" b="1" kern="1200" spc="0" baseline="0">
          <a:solidFill>
            <a:schemeClr val="tx1"/>
          </a:solidFill>
          <a:latin typeface="+mn-lt"/>
          <a:ea typeface="+mn-ea"/>
          <a:cs typeface="+mn-cs"/>
        </a:defRPr>
      </a:lvl1pPr>
      <a:lvl2pPr marL="0" indent="0" algn="l" defTabSz="914400" rtl="0" eaLnBrk="1" latinLnBrk="0" hangingPunct="1">
        <a:lnSpc>
          <a:spcPct val="115000"/>
        </a:lnSpc>
        <a:spcBef>
          <a:spcPts val="0"/>
        </a:spcBef>
        <a:buFont typeface="Arial" panose="020B0604020202020204" pitchFamily="34" charset="0"/>
        <a:buNone/>
        <a:defRPr sz="1800" kern="1200" spc="0" baseline="0">
          <a:solidFill>
            <a:schemeClr val="tx1"/>
          </a:solidFill>
          <a:latin typeface="+mn-lt"/>
          <a:ea typeface="+mn-ea"/>
          <a:cs typeface="+mn-cs"/>
        </a:defRPr>
      </a:lvl2pPr>
      <a:lvl3pPr marL="342000" indent="-198000" algn="l" defTabSz="914400" rtl="0" eaLnBrk="1" latinLnBrk="0" hangingPunct="1">
        <a:lnSpc>
          <a:spcPct val="115000"/>
        </a:lnSpc>
        <a:spcBef>
          <a:spcPts val="0"/>
        </a:spcBef>
        <a:buFont typeface="Wingdings" panose="05000000000000000000" pitchFamily="2" charset="2"/>
        <a:buChar char=""/>
        <a:tabLst/>
        <a:defRPr sz="1800" kern="1200" spc="0" baseline="0">
          <a:solidFill>
            <a:schemeClr val="tx1"/>
          </a:solidFill>
          <a:latin typeface="+mn-lt"/>
          <a:ea typeface="+mn-ea"/>
          <a:cs typeface="+mn-cs"/>
        </a:defRPr>
      </a:lvl3pPr>
      <a:lvl4pPr marL="0" indent="0" algn="l" defTabSz="914400" rtl="0" eaLnBrk="1" latinLnBrk="0" hangingPunct="1">
        <a:lnSpc>
          <a:spcPct val="115000"/>
        </a:lnSpc>
        <a:spcBef>
          <a:spcPts val="0"/>
        </a:spcBef>
        <a:buFont typeface="Arial" panose="020B0604020202020204" pitchFamily="34" charset="0"/>
        <a:buNone/>
        <a:defRPr sz="1800" kern="1200" spc="0" baseline="0">
          <a:solidFill>
            <a:schemeClr val="tx1"/>
          </a:solidFill>
          <a:latin typeface="+mn-lt"/>
          <a:ea typeface="+mn-ea"/>
          <a:cs typeface="+mn-cs"/>
        </a:defRPr>
      </a:lvl4pPr>
      <a:lvl5pPr marL="0" indent="0" algn="l" defTabSz="914400" rtl="0" eaLnBrk="1" latinLnBrk="0" hangingPunct="1">
        <a:lnSpc>
          <a:spcPct val="115000"/>
        </a:lnSpc>
        <a:spcBef>
          <a:spcPts val="0"/>
        </a:spcBef>
        <a:buFont typeface="Arial" panose="020B0604020202020204" pitchFamily="34" charset="0"/>
        <a:buNone/>
        <a:defRPr sz="1800" kern="1200" spc="0" baseline="0">
          <a:solidFill>
            <a:schemeClr val="tx1"/>
          </a:solidFill>
          <a:latin typeface="+mn-lt"/>
          <a:ea typeface="+mn-ea"/>
          <a:cs typeface="+mn-cs"/>
        </a:defRPr>
      </a:lvl5pPr>
      <a:lvl6pPr marL="0" indent="0" algn="l" defTabSz="914400" rtl="0" eaLnBrk="1" latinLnBrk="0" hangingPunct="1">
        <a:lnSpc>
          <a:spcPct val="115000"/>
        </a:lnSpc>
        <a:spcBef>
          <a:spcPts val="0"/>
        </a:spcBef>
        <a:buFont typeface="Arial" panose="020B0604020202020204" pitchFamily="34" charset="0"/>
        <a:buNone/>
        <a:defRPr sz="1800" kern="1200" spc="0" baseline="0">
          <a:solidFill>
            <a:schemeClr val="tx1"/>
          </a:solidFill>
          <a:latin typeface="+mn-lt"/>
          <a:ea typeface="+mn-ea"/>
          <a:cs typeface="+mn-cs"/>
        </a:defRPr>
      </a:lvl6pPr>
      <a:lvl7pPr marL="0" indent="0" algn="l" defTabSz="914400" rtl="0" eaLnBrk="1" latinLnBrk="0" hangingPunct="1">
        <a:lnSpc>
          <a:spcPct val="115000"/>
        </a:lnSpc>
        <a:spcBef>
          <a:spcPts val="0"/>
        </a:spcBef>
        <a:buFont typeface="Arial" panose="020B0604020202020204" pitchFamily="34" charset="0"/>
        <a:buNone/>
        <a:defRPr sz="1800" kern="1200" spc="0" baseline="0">
          <a:solidFill>
            <a:schemeClr val="tx1"/>
          </a:solidFill>
          <a:latin typeface="+mn-lt"/>
          <a:ea typeface="+mn-ea"/>
          <a:cs typeface="+mn-cs"/>
        </a:defRPr>
      </a:lvl7pPr>
      <a:lvl8pPr marL="0" indent="0" algn="l" defTabSz="914400" rtl="0" eaLnBrk="1" latinLnBrk="0" hangingPunct="1">
        <a:lnSpc>
          <a:spcPct val="115000"/>
        </a:lnSpc>
        <a:spcBef>
          <a:spcPts val="0"/>
        </a:spcBef>
        <a:buFont typeface="Arial" panose="020B0604020202020204" pitchFamily="34" charset="0"/>
        <a:buNone/>
        <a:defRPr sz="1800" kern="1200" spc="0" baseline="0">
          <a:solidFill>
            <a:schemeClr val="tx1"/>
          </a:solidFill>
          <a:latin typeface="+mn-lt"/>
          <a:ea typeface="+mn-ea"/>
          <a:cs typeface="+mn-cs"/>
        </a:defRPr>
      </a:lvl8pPr>
      <a:lvl9pPr marL="0" indent="0" algn="l" defTabSz="914400" rtl="0" eaLnBrk="1" latinLnBrk="0" hangingPunct="1">
        <a:lnSpc>
          <a:spcPct val="115000"/>
        </a:lnSpc>
        <a:spcBef>
          <a:spcPts val="0"/>
        </a:spcBef>
        <a:buFont typeface="Arial" panose="020B0604020202020204" pitchFamily="34" charset="0"/>
        <a:buNone/>
        <a:defRPr sz="1800" kern="1200" spc="0" baseline="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57" userDrawn="1">
          <p15:clr>
            <a:srgbClr val="F26B43"/>
          </p15:clr>
        </p15:guide>
        <p15:guide id="4" pos="7423" userDrawn="1">
          <p15:clr>
            <a:srgbClr val="F26B43"/>
          </p15:clr>
        </p15:guide>
        <p15:guide id="5" orient="horz" pos="21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D118EED-7C0A-F527-2190-BE985EFB02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DB89422A-5AE0-4823-1E79-7D68535ECE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0173C775-BD42-6F8B-CC92-0B887F963F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4E3C31-67D5-49BF-B81A-4437C7238D2A}" type="datetimeFigureOut">
              <a:rPr lang="de-DE" smtClean="0"/>
              <a:t>29.09.2026</a:t>
            </a:fld>
            <a:endParaRPr lang="de-DE"/>
          </a:p>
        </p:txBody>
      </p:sp>
      <p:sp>
        <p:nvSpPr>
          <p:cNvPr id="5" name="Fußzeilenplatzhalter 4">
            <a:extLst>
              <a:ext uri="{FF2B5EF4-FFF2-40B4-BE49-F238E27FC236}">
                <a16:creationId xmlns:a16="http://schemas.microsoft.com/office/drawing/2014/main" id="{CAC3469C-B62F-F402-DC4F-8153C049C7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B37B40A1-6EF5-EE31-5443-F4B9A6380A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EA4DEA-602E-4AAD-BDAA-3368EA1CEF97}" type="slidenum">
              <a:rPr lang="de-DE" smtClean="0"/>
              <a:t>‹Nr.›</a:t>
            </a:fld>
            <a:endParaRPr lang="de-DE"/>
          </a:p>
        </p:txBody>
      </p:sp>
    </p:spTree>
    <p:extLst>
      <p:ext uri="{BB962C8B-B14F-4D97-AF65-F5344CB8AC3E}">
        <p14:creationId xmlns:p14="http://schemas.microsoft.com/office/powerpoint/2010/main" val="1609814813"/>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7.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3.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13.png"/><Relationship Id="rId5" Type="http://schemas.openxmlformats.org/officeDocument/2006/relationships/image" Target="../media/image16.jpe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3.png"/><Relationship Id="rId5" Type="http://schemas.openxmlformats.org/officeDocument/2006/relationships/image" Target="../media/image16.jpe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13.png"/><Relationship Id="rId5" Type="http://schemas.openxmlformats.org/officeDocument/2006/relationships/image" Target="../media/image16.jpe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13.png"/><Relationship Id="rId5" Type="http://schemas.openxmlformats.org/officeDocument/2006/relationships/image" Target="../media/image15.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microsoft.com/office/2007/relationships/media" Target="../media/media11.wav"/><Relationship Id="rId1" Type="http://schemas.openxmlformats.org/officeDocument/2006/relationships/audio" Target="NULL" TargetMode="External"/><Relationship Id="rId6" Type="http://schemas.openxmlformats.org/officeDocument/2006/relationships/image" Target="../media/image13.png"/><Relationship Id="rId5" Type="http://schemas.openxmlformats.org/officeDocument/2006/relationships/image" Target="../media/image17.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9.xml"/><Relationship Id="rId7" Type="http://schemas.openxmlformats.org/officeDocument/2006/relationships/image" Target="../media/image13.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5.wav"/><Relationship Id="rId1" Type="http://schemas.microsoft.com/office/2007/relationships/media" Target="../media/media15.wav"/><Relationship Id="rId5" Type="http://schemas.openxmlformats.org/officeDocument/2006/relationships/image" Target="../media/image13.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13.png"/><Relationship Id="rId5" Type="http://schemas.openxmlformats.org/officeDocument/2006/relationships/image" Target="../media/image19.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13.png"/><Relationship Id="rId5" Type="http://schemas.openxmlformats.org/officeDocument/2006/relationships/image" Target="../media/image20.png"/><Relationship Id="rId4"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13.png"/><Relationship Id="rId5" Type="http://schemas.openxmlformats.org/officeDocument/2006/relationships/image" Target="../media/image20.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13.png"/><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16.jpeg"/><Relationship Id="rId5" Type="http://schemas.openxmlformats.org/officeDocument/2006/relationships/image" Target="../media/image20.png"/><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13.png"/><Relationship Id="rId5" Type="http://schemas.openxmlformats.org/officeDocument/2006/relationships/image" Target="../media/image21.png"/><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22.wav"/><Relationship Id="rId1" Type="http://schemas.microsoft.com/office/2007/relationships/media" Target="../media/media22.wav"/><Relationship Id="rId6" Type="http://schemas.openxmlformats.org/officeDocument/2006/relationships/image" Target="../media/image13.png"/><Relationship Id="rId5" Type="http://schemas.openxmlformats.org/officeDocument/2006/relationships/image" Target="../media/image21.png"/><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13.png"/><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13.png"/><Relationship Id="rId5" Type="http://schemas.openxmlformats.org/officeDocument/2006/relationships/image" Target="../media/image24.png"/><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25.wav"/><Relationship Id="rId1" Type="http://schemas.microsoft.com/office/2007/relationships/media" Target="../media/media25.wav"/><Relationship Id="rId6" Type="http://schemas.openxmlformats.org/officeDocument/2006/relationships/image" Target="../media/image13.png"/><Relationship Id="rId5" Type="http://schemas.openxmlformats.org/officeDocument/2006/relationships/image" Target="../media/image24.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13.png"/><Relationship Id="rId2" Type="http://schemas.openxmlformats.org/officeDocument/2006/relationships/audio" Target="../media/media26.wav"/><Relationship Id="rId1" Type="http://schemas.microsoft.com/office/2007/relationships/media" Target="../media/media26.wav"/><Relationship Id="rId6" Type="http://schemas.openxmlformats.org/officeDocument/2006/relationships/image" Target="../media/image21.png"/><Relationship Id="rId5" Type="http://schemas.openxmlformats.org/officeDocument/2006/relationships/image" Target="../media/image24.png"/><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image" Target="../media/image13.png"/><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21.png"/><Relationship Id="rId5" Type="http://schemas.openxmlformats.org/officeDocument/2006/relationships/image" Target="../media/image24.png"/><Relationship Id="rId4"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23.xml"/><Relationship Id="rId7" Type="http://schemas.openxmlformats.org/officeDocument/2006/relationships/image" Target="../media/image25.png"/><Relationship Id="rId2" Type="http://schemas.openxmlformats.org/officeDocument/2006/relationships/audio" Target="../media/media28.wav"/><Relationship Id="rId1" Type="http://schemas.microsoft.com/office/2007/relationships/media" Target="../media/media28.wav"/><Relationship Id="rId6" Type="http://schemas.openxmlformats.org/officeDocument/2006/relationships/hyperlink" Target="https://edubw.link/tc-fi-bo" TargetMode="External"/><Relationship Id="rId5" Type="http://schemas.openxmlformats.org/officeDocument/2006/relationships/hyperlink" Target="https://edubw.link/tc-qr-bo" TargetMode="External"/><Relationship Id="rId4" Type="http://schemas.openxmlformats.org/officeDocument/2006/relationships/notesSlide" Target="../notesSlides/notesSlide29.xml"/><Relationship Id="rId9" Type="http://schemas.openxmlformats.org/officeDocument/2006/relationships/image" Target="../media/image1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29.wav"/><Relationship Id="rId1" Type="http://schemas.microsoft.com/office/2007/relationships/media" Target="../media/media29.wav"/><Relationship Id="rId6" Type="http://schemas.openxmlformats.org/officeDocument/2006/relationships/image" Target="../media/image13.png"/><Relationship Id="rId5" Type="http://schemas.openxmlformats.org/officeDocument/2006/relationships/image" Target="../media/image27.png"/><Relationship Id="rId4"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image" Target="../media/image13.png"/><Relationship Id="rId5" Type="http://schemas.openxmlformats.org/officeDocument/2006/relationships/image" Target="../media/image27.png"/><Relationship Id="rId4"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31.wav"/><Relationship Id="rId1" Type="http://schemas.microsoft.com/office/2007/relationships/media" Target="../media/media31.wav"/><Relationship Id="rId6" Type="http://schemas.openxmlformats.org/officeDocument/2006/relationships/image" Target="../media/image13.png"/><Relationship Id="rId5" Type="http://schemas.openxmlformats.org/officeDocument/2006/relationships/image" Target="../media/image28.png"/><Relationship Id="rId4"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13.png"/><Relationship Id="rId4"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3" Type="http://schemas.openxmlformats.org/officeDocument/2006/relationships/hyperlink" Target="https://bo.zsl-bw.de/,Lde/Startseite/Fortbildung" TargetMode="External"/><Relationship Id="rId2" Type="http://schemas.openxmlformats.org/officeDocument/2006/relationships/notesSlide" Target="../notesSlides/notesSlide34.xml"/><Relationship Id="rId1" Type="http://schemas.openxmlformats.org/officeDocument/2006/relationships/slideLayout" Target="../slideLayouts/slideLayout23.xml"/><Relationship Id="rId5" Type="http://schemas.openxmlformats.org/officeDocument/2006/relationships/image" Target="../media/image30.png"/><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5.xml"/><Relationship Id="rId1" Type="http://schemas.openxmlformats.org/officeDocument/2006/relationships/slideLayout" Target="../slideLayouts/slideLayout23.xml"/><Relationship Id="rId5" Type="http://schemas.openxmlformats.org/officeDocument/2006/relationships/hyperlink" Target="https://lfbo.kultus-bw.de/lfb/suche/V7GR9LPG" TargetMode="Externa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Logo des Zentrums für Schulqualität und Lehrerbildung in weißer Schrift auf schwarzem Hintergrund">
            <a:extLst>
              <a:ext uri="{FF2B5EF4-FFF2-40B4-BE49-F238E27FC236}">
                <a16:creationId xmlns:a16="http://schemas.microsoft.com/office/drawing/2014/main" id="{4B172377-9928-3BAD-CDC0-9147948FC4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9500" y="2944909"/>
            <a:ext cx="4473000" cy="968182"/>
          </a:xfrm>
          <a:prstGeom prst="rect">
            <a:avLst/>
          </a:prstGeom>
        </p:spPr>
      </p:pic>
    </p:spTree>
    <p:extLst>
      <p:ext uri="{BB962C8B-B14F-4D97-AF65-F5344CB8AC3E}">
        <p14:creationId xmlns:p14="http://schemas.microsoft.com/office/powerpoint/2010/main" val="2271749988"/>
      </p:ext>
    </p:extLst>
  </p:cSld>
  <p:clrMapOvr>
    <a:masterClrMapping/>
  </p:clrMapOvr>
  <mc:AlternateContent xmlns:mc="http://schemas.openxmlformats.org/markup-compatibility/2006" xmlns:p14="http://schemas.microsoft.com/office/powerpoint/2010/main">
    <mc:Choice Requires="p14">
      <p:transition spd="slow" p14:dur="4000" advClick="0" advTm="4100">
        <p:sndAc>
          <p:stSnd>
            <p:snd r:embed="rId3" name="Wissen Jetzt.wav"/>
          </p:stSnd>
        </p:sndAc>
      </p:transition>
    </mc:Choice>
    <mc:Fallback xmlns="">
      <p:transition spd="slow" advClick="0" advTm="4100">
        <p:sndAc>
          <p:stSnd>
            <p:snd r:embed="rId7" name="Wissen Jetzt.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2E449-4AD0-A1A8-44AE-48CEAAD8C703}"/>
              </a:ext>
            </a:extLst>
          </p:cNvPr>
          <p:cNvSpPr>
            <a:spLocks noGrp="1"/>
          </p:cNvSpPr>
          <p:nvPr>
            <p:ph type="title"/>
          </p:nvPr>
        </p:nvSpPr>
        <p:spPr>
          <a:xfrm>
            <a:off x="226393" y="342181"/>
            <a:ext cx="5471344" cy="936104"/>
          </a:xfrm>
        </p:spPr>
        <p:txBody>
          <a:bodyPr/>
          <a:lstStyle/>
          <a:p>
            <a:r>
              <a:rPr lang="de-DE" sz="1800" dirty="0" err="1">
                <a:latin typeface="+mn-lt"/>
              </a:rPr>
              <a:t>BO</a:t>
            </a:r>
            <a:r>
              <a:rPr lang="de-DE" sz="1800" i="1" dirty="0" err="1">
                <a:latin typeface="+mn-lt"/>
              </a:rPr>
              <a:t>aktiv</a:t>
            </a:r>
            <a:endParaRPr lang="de-DE" sz="1800" i="1" dirty="0">
              <a:latin typeface="+mn-lt"/>
            </a:endParaRPr>
          </a:p>
        </p:txBody>
      </p:sp>
      <p:sp>
        <p:nvSpPr>
          <p:cNvPr id="3" name="Untertitel 2">
            <a:extLst>
              <a:ext uri="{FF2B5EF4-FFF2-40B4-BE49-F238E27FC236}">
                <a16:creationId xmlns:a16="http://schemas.microsoft.com/office/drawing/2014/main" id="{F1FC8CFB-EADB-2BD9-F87E-81BA65D0119A}"/>
              </a:ext>
            </a:extLst>
          </p:cNvPr>
          <p:cNvSpPr>
            <a:spLocks noGrp="1"/>
          </p:cNvSpPr>
          <p:nvPr>
            <p:ph type="subTitle" idx="1"/>
          </p:nvPr>
        </p:nvSpPr>
        <p:spPr>
          <a:xfrm>
            <a:off x="207768" y="990253"/>
            <a:ext cx="5719536" cy="936104"/>
          </a:xfrm>
        </p:spPr>
        <p:txBody>
          <a:bodyPr/>
          <a:lstStyle/>
          <a:p>
            <a:r>
              <a:rPr lang="de-DE" sz="3600" dirty="0"/>
              <a:t>BO</a:t>
            </a:r>
            <a:r>
              <a:rPr lang="de-DE" sz="3600" i="1" dirty="0"/>
              <a:t>aktiv</a:t>
            </a:r>
            <a:r>
              <a:rPr lang="de-DE" sz="3600" dirty="0"/>
              <a:t> auch im </a:t>
            </a:r>
          </a:p>
          <a:p>
            <a:r>
              <a:rPr lang="de-DE" sz="3600" dirty="0"/>
              <a:t>[Fach-] Unterricht?</a:t>
            </a:r>
          </a:p>
          <a:p>
            <a:endParaRPr lang="de-DE" sz="3600" dirty="0"/>
          </a:p>
          <a:p>
            <a:r>
              <a:rPr lang="de-DE" sz="3600" dirty="0"/>
              <a:t>Na klar. </a:t>
            </a:r>
          </a:p>
        </p:txBody>
      </p:sp>
      <p:grpSp>
        <p:nvGrpSpPr>
          <p:cNvPr id="8" name="Gruppieren 7" descr="Logo von „BOaktiv“ mit dem Schriftzug „auf Deinem Weg in den Beruf“. Links befindet sich ein kreisförmiges, mehrfarbiges Segmentdesign in Blau-, Türkis-, Grün-, Gelb-, Lila- und Pinktönen, welche den Farben der Kompetenzbereichen entsprechen.  „BO“ ist fett gedruckt, „aktiv“ in kursiver Schrift dargestellt.">
            <a:extLst>
              <a:ext uri="{FF2B5EF4-FFF2-40B4-BE49-F238E27FC236}">
                <a16:creationId xmlns:a16="http://schemas.microsoft.com/office/drawing/2014/main" id="{8643C70C-1909-0BA4-CE3A-1352B384EFBE}"/>
              </a:ext>
            </a:extLst>
          </p:cNvPr>
          <p:cNvGrpSpPr/>
          <p:nvPr/>
        </p:nvGrpSpPr>
        <p:grpSpPr>
          <a:xfrm>
            <a:off x="6100336" y="-27384"/>
            <a:ext cx="6260360" cy="6895842"/>
            <a:chOff x="6096000" y="0"/>
            <a:chExt cx="6096000" cy="6858000"/>
          </a:xfrm>
        </p:grpSpPr>
        <p:sp>
          <p:nvSpPr>
            <p:cNvPr id="6" name="Rechteck 5">
              <a:extLst>
                <a:ext uri="{FF2B5EF4-FFF2-40B4-BE49-F238E27FC236}">
                  <a16:creationId xmlns:a16="http://schemas.microsoft.com/office/drawing/2014/main" id="{59EC7FC3-A79E-1391-42BF-A3DE0AB5F416}"/>
                </a:ext>
              </a:extLst>
            </p:cNvPr>
            <p:cNvSpPr/>
            <p:nvPr/>
          </p:nvSpPr>
          <p:spPr>
            <a:xfrm>
              <a:off x="609600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EA6F6B54-CF57-5711-6B38-8CB5BEA13071}"/>
                </a:ext>
              </a:extLst>
            </p:cNvPr>
            <p:cNvPicPr>
              <a:picLocks noChangeAspect="1"/>
            </p:cNvPicPr>
            <p:nvPr/>
          </p:nvPicPr>
          <p:blipFill>
            <a:blip r:embed="rId2" cstate="print">
              <a:extLst>
                <a:ext uri="{28A0092B-C50C-407E-A947-70E740481C1C}">
                  <a14:useLocalDpi xmlns:a14="http://schemas.microsoft.com/office/drawing/2010/main" val="0"/>
                </a:ext>
              </a:extLst>
            </a:blip>
            <a:srcRect l="24226" t="21017" r="20531" b="21410"/>
            <a:stretch/>
          </p:blipFill>
          <p:spPr>
            <a:xfrm>
              <a:off x="6520731" y="1572585"/>
              <a:ext cx="5507002" cy="3297089"/>
            </a:xfrm>
            <a:prstGeom prst="rect">
              <a:avLst/>
            </a:prstGeom>
          </p:spPr>
        </p:pic>
      </p:grpSp>
    </p:spTree>
    <p:extLst>
      <p:ext uri="{BB962C8B-B14F-4D97-AF65-F5344CB8AC3E}">
        <p14:creationId xmlns:p14="http://schemas.microsoft.com/office/powerpoint/2010/main" val="2608012689"/>
      </p:ext>
    </p:extLst>
  </p:cSld>
  <p:clrMapOvr>
    <a:masterClrMapping/>
  </p:clrMapOvr>
  <mc:AlternateContent xmlns:mc="http://schemas.openxmlformats.org/markup-compatibility/2006" xmlns:p14="http://schemas.microsoft.com/office/powerpoint/2010/main">
    <mc:Choice Requires="p14">
      <p:transition spd="slow" p14:dur="1200" advClick="0" advTm="5000">
        <p:push/>
      </p:transition>
    </mc:Choice>
    <mc:Fallback xmlns="">
      <p:transition spd="slow" advClick="0" advTm="5000">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5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8DE765-CC6F-67B0-2254-B2297980C374}"/>
              </a:ext>
            </a:extLst>
          </p:cNvPr>
          <p:cNvSpPr>
            <a:spLocks noGrp="1"/>
          </p:cNvSpPr>
          <p:nvPr>
            <p:ph type="title"/>
          </p:nvPr>
        </p:nvSpPr>
        <p:spPr/>
        <p:txBody>
          <a:bodyPr/>
          <a:lstStyle/>
          <a:p>
            <a:r>
              <a:rPr lang="de-DE" dirty="0"/>
              <a:t>Inhalt</a:t>
            </a:r>
          </a:p>
        </p:txBody>
      </p:sp>
      <p:sp>
        <p:nvSpPr>
          <p:cNvPr id="3" name="Textplatzhalter 2" descr="Es erscheinen nacheinander drei Punkte: Erstens: Die Bedeutung von fachübergreifenden Kompetenzen&#10;Zweitens: Wie kann BOaktiv bei der Entwicklung der fachübergreifenden Kompetenzen unterstützen?&#10;Drittens: Anknüpfungspunkte zwischen BOaktiv und konkreten Fächern&#10; ">
            <a:extLst>
              <a:ext uri="{FF2B5EF4-FFF2-40B4-BE49-F238E27FC236}">
                <a16:creationId xmlns:a16="http://schemas.microsoft.com/office/drawing/2014/main" id="{873F73EE-449A-D268-4FCE-7F367C41A589}"/>
              </a:ext>
            </a:extLst>
          </p:cNvPr>
          <p:cNvSpPr>
            <a:spLocks noGrp="1"/>
          </p:cNvSpPr>
          <p:nvPr>
            <p:ph type="body"/>
          </p:nvPr>
        </p:nvSpPr>
        <p:spPr>
          <a:xfrm>
            <a:off x="514436" y="1556792"/>
            <a:ext cx="11161088" cy="2232248"/>
          </a:xfrm>
        </p:spPr>
        <p:txBody>
          <a:bodyPr/>
          <a:lstStyle/>
          <a:p>
            <a:pPr marL="457200" lvl="1" indent="-457200">
              <a:lnSpc>
                <a:spcPct val="200000"/>
              </a:lnSpc>
              <a:buFont typeface="+mj-lt"/>
              <a:buAutoNum type="arabicPeriod"/>
            </a:pPr>
            <a:r>
              <a:rPr lang="de-DE" sz="2000" dirty="0">
                <a:latin typeface="+mn-lt"/>
              </a:rPr>
              <a:t>Die Bedeutung von (fachübergreifenden) Kompetenzen</a:t>
            </a:r>
          </a:p>
          <a:p>
            <a:pPr marL="457200" lvl="1" indent="-457200">
              <a:lnSpc>
                <a:spcPct val="200000"/>
              </a:lnSpc>
              <a:buFont typeface="+mj-lt"/>
              <a:buAutoNum type="arabicPeriod"/>
            </a:pPr>
            <a:r>
              <a:rPr lang="de-DE" sz="2000" dirty="0">
                <a:latin typeface="+mn-lt"/>
              </a:rPr>
              <a:t>Wie kann </a:t>
            </a:r>
            <a:r>
              <a:rPr lang="de-DE" sz="2000" dirty="0" err="1">
                <a:latin typeface="+mn-lt"/>
              </a:rPr>
              <a:t>BO</a:t>
            </a:r>
            <a:r>
              <a:rPr lang="de-DE" sz="2000" i="1" dirty="0" err="1">
                <a:latin typeface="+mn-lt"/>
              </a:rPr>
              <a:t>aktiv</a:t>
            </a:r>
            <a:r>
              <a:rPr lang="de-DE" sz="2000" dirty="0">
                <a:latin typeface="+mn-lt"/>
              </a:rPr>
              <a:t> bei der Entwicklung der fachübergreifenden Kompetenzen unterstützen?</a:t>
            </a:r>
          </a:p>
          <a:p>
            <a:pPr marL="457200" lvl="1" indent="-457200">
              <a:lnSpc>
                <a:spcPct val="200000"/>
              </a:lnSpc>
              <a:buFont typeface="+mj-lt"/>
              <a:buAutoNum type="arabicPeriod"/>
            </a:pPr>
            <a:r>
              <a:rPr lang="de-DE" sz="2000" dirty="0">
                <a:latin typeface="+mn-lt"/>
              </a:rPr>
              <a:t>Anknüpfungspunkte zwischen BO</a:t>
            </a:r>
            <a:r>
              <a:rPr lang="de-DE" sz="2000" i="1" dirty="0">
                <a:latin typeface="+mn-lt"/>
              </a:rPr>
              <a:t>aktiv</a:t>
            </a:r>
            <a:r>
              <a:rPr lang="de-DE" sz="2000" dirty="0">
                <a:latin typeface="+mn-lt"/>
              </a:rPr>
              <a:t> und konkreten Fächern am Beispiel des Faches Deutsch</a:t>
            </a:r>
          </a:p>
        </p:txBody>
      </p:sp>
      <p:pic>
        <p:nvPicPr>
          <p:cNvPr id="4" name="Folie 3 (Bounce) [2026-07-08 163448]">
            <a:hlinkClick r:id="" action="ppaction://media"/>
            <a:extLst>
              <a:ext uri="{FF2B5EF4-FFF2-40B4-BE49-F238E27FC236}">
                <a16:creationId xmlns:a16="http://schemas.microsoft.com/office/drawing/2014/main" id="{01F559CA-1B19-52A1-EA62-AD67DA993F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14436" y="963239"/>
            <a:ext cx="406400" cy="406400"/>
          </a:xfrm>
          <a:prstGeom prst="rect">
            <a:avLst/>
          </a:prstGeom>
        </p:spPr>
      </p:pic>
    </p:spTree>
    <p:extLst>
      <p:ext uri="{BB962C8B-B14F-4D97-AF65-F5344CB8AC3E}">
        <p14:creationId xmlns:p14="http://schemas.microsoft.com/office/powerpoint/2010/main" val="34354664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890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anim calcmode="lin" valueType="num">
                                      <p:cBhvr>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5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9" presetClass="emph" presetSubtype="0" nodeType="withEffect">
                                  <p:stCondLst>
                                    <p:cond delay="3500"/>
                                  </p:stCondLst>
                                  <p:childTnLst>
                                    <p:set>
                                      <p:cBhvr>
                                        <p:cTn id="21" dur="indefinite"/>
                                        <p:tgtEl>
                                          <p:spTgt spid="3">
                                            <p:txEl>
                                              <p:pRg st="0" end="0"/>
                                            </p:txEl>
                                          </p:spTgt>
                                        </p:tgtEl>
                                        <p:attrNameLst>
                                          <p:attrName>style.opacity</p:attrName>
                                        </p:attrNameLst>
                                      </p:cBhvr>
                                      <p:to>
                                        <p:strVal val="0.25"/>
                                      </p:to>
                                    </p:set>
                                    <p:animEffect filter="image" prLst="opacity: 0.25">
                                      <p:cBhvr rctx="IE">
                                        <p:cTn id="22" dur="indefinite"/>
                                        <p:tgtEl>
                                          <p:spTgt spid="3">
                                            <p:txEl>
                                              <p:pRg st="0" end="0"/>
                                            </p:txEl>
                                          </p:spTgt>
                                        </p:tgtEl>
                                      </p:cBhvr>
                                    </p:animEffect>
                                  </p:childTnLst>
                                </p:cTn>
                              </p:par>
                              <p:par>
                                <p:cTn id="23" presetID="9" presetClass="emph" presetSubtype="0" nodeType="withEffect">
                                  <p:stCondLst>
                                    <p:cond delay="6500"/>
                                  </p:stCondLst>
                                  <p:childTnLst>
                                    <p:set>
                                      <p:cBhvr>
                                        <p:cTn id="24" dur="indefinite"/>
                                        <p:tgtEl>
                                          <p:spTgt spid="3">
                                            <p:txEl>
                                              <p:pRg st="1" end="1"/>
                                            </p:txEl>
                                          </p:spTgt>
                                        </p:tgtEl>
                                        <p:attrNameLst>
                                          <p:attrName>style.opacity</p:attrName>
                                        </p:attrNameLst>
                                      </p:cBhvr>
                                      <p:to>
                                        <p:strVal val="0.5"/>
                                      </p:to>
                                    </p:set>
                                    <p:animEffect filter="image" prLst="opacity: 0.5">
                                      <p:cBhvr rctx="IE">
                                        <p:cTn id="25" dur="indefinite"/>
                                        <p:tgtEl>
                                          <p:spTgt spid="3">
                                            <p:txEl>
                                              <p:pRg st="1" end="1"/>
                                            </p:txEl>
                                          </p:spTgt>
                                        </p:tgtEl>
                                      </p:cBhvr>
                                    </p:animEffect>
                                  </p:childTnLst>
                                </p:cTn>
                              </p:par>
                            </p:childTnLst>
                          </p:cTn>
                        </p:par>
                        <p:par>
                          <p:cTn id="26" fill="hold">
                            <p:stCondLst>
                              <p:cond delay="9400"/>
                            </p:stCondLst>
                            <p:childTnLst>
                              <p:par>
                                <p:cTn id="27" presetID="1" presetClass="mediacall" presetSubtype="0" fill="hold" nodeType="afterEffect">
                                  <p:stCondLst>
                                    <p:cond delay="0"/>
                                  </p:stCondLst>
                                  <p:childTnLst>
                                    <p:cmd type="call" cmd="playFrom(0.0)">
                                      <p:cBhvr>
                                        <p:cTn id="28" dur="93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9"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5">
            <a:extLst>
              <a:ext uri="{FF2B5EF4-FFF2-40B4-BE49-F238E27FC236}">
                <a16:creationId xmlns:a16="http://schemas.microsoft.com/office/drawing/2014/main" id="{D73B5ABC-1A0E-D1A9-6882-EBAF2C2D0DF3}"/>
              </a:ext>
            </a:extLst>
          </p:cNvPr>
          <p:cNvSpPr>
            <a:spLocks noGrp="1"/>
          </p:cNvSpPr>
          <p:nvPr>
            <p:ph type="title"/>
          </p:nvPr>
        </p:nvSpPr>
        <p:spPr>
          <a:xfrm>
            <a:off x="407988" y="301625"/>
            <a:ext cx="11374437" cy="474663"/>
          </a:xfrm>
        </p:spPr>
        <p:txBody>
          <a:bodyPr/>
          <a:lstStyle/>
          <a:p>
            <a:r>
              <a:rPr lang="de-DE" sz="4000" b="1" dirty="0">
                <a:solidFill>
                  <a:schemeClr val="dk1"/>
                </a:solidFill>
                <a:latin typeface="BaWue Serif"/>
              </a:rPr>
              <a:t>Die Kompetenzbereiche </a:t>
            </a:r>
            <a:endParaRPr lang="de-DE" sz="4000" dirty="0"/>
          </a:p>
        </p:txBody>
      </p:sp>
      <p:pic>
        <p:nvPicPr>
          <p:cNvPr id="14" name="Grafik 2068265535" descr="Grafische Übersicht verschiedener Kompetenzbereiche zur Beobachtung und Förderung. Die Matrix ist in farbige Spalten unterteilt:&#10;&#10;Sozialkompetenz (pink): Kommunikationsfähigkeit, Kritikfähigkeit, Teamfähigkeit&#10;Personale Kompetenz (violett): Durchhaltevermögen, Selbstständigkeit, Ordentlichkeit, Verantwortungsfähigkeit, Arbeitsgenauigkeit, Arbeitstempo&#10;Methodenkompetenz (blau): Planungsfähigkeit, Problemlösefähigkeit, Präsentationsfähigkeit&#10;Kognitive Basiskompetenz (türkis): Konzentrationsfähigkeit, Merkfähigkeit, schlussfolgerndes Denken, räumliches Vorstellungsvermögen&#10;Emotionale Kompetenz (mintgrün): Eigene Gefühle erkennen und verstehen, Gefühle anderer erkennen, Gefühle steuern, emotionale Ausdrucksfähigkeit&#10;Digitale Kompetenz (grün): Suchen, Verarbeiten und Aufbewahren; Kommunizieren und Kooperieren; Produzieren und Präsentieren; Schützen und sicher Agieren; Problemlösen und Handeln; Analysieren und Reflektieren&#10;Berufsbezogene Kompetenzen und Interessen (hellgrün): handwerklich-technische, untersuchend-forschende, künstlerisch-sprachliche, pädagogisch-helfende, führend-verkaufende sowie kaufmännisch-verwaltende Fähigkeiten; außerdem Berufs- und Studieninteressen, berufliche Anforderungsprofile sowie Passung von Ausbildung oder Studium.&#10;&#10;Am linken Rand stehen die Kategorien „Beobachtung und Simulationsspiele – Reflexion und Förderung“ sowie „Computergestützte Tests und Fragebogen – Reflexion und Förderung“.">
            <a:extLst>
              <a:ext uri="{FF2B5EF4-FFF2-40B4-BE49-F238E27FC236}">
                <a16:creationId xmlns:a16="http://schemas.microsoft.com/office/drawing/2014/main" id="{1FDCF8C1-CD2A-E8AB-40DE-06D1B8B61307}"/>
              </a:ext>
            </a:extLst>
          </p:cNvPr>
          <p:cNvPicPr>
            <a:picLocks noChangeAspect="1" noChangeArrowheads="1"/>
          </p:cNvPicPr>
          <p:nvPr/>
        </p:nvPicPr>
        <p:blipFill>
          <a:blip r:embed="rId5">
            <a:alphaModFix amt="25000"/>
            <a:extLst>
              <a:ext uri="{28A0092B-C50C-407E-A947-70E740481C1C}">
                <a14:useLocalDpi xmlns:a14="http://schemas.microsoft.com/office/drawing/2010/main" val="0"/>
              </a:ext>
            </a:extLst>
          </a:blip>
          <a:srcRect/>
          <a:stretch>
            <a:fillRect/>
          </a:stretch>
        </p:blipFill>
        <p:spPr bwMode="auto">
          <a:xfrm>
            <a:off x="3277790" y="1051843"/>
            <a:ext cx="5636419" cy="547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2068265535" descr="Tabellarische Übersicht, welche aufzeigt, welche Kompetenzmerkmale zu welchen Kompetenzbereichen zählen und mit welchen Testes sie in BOaktiv erfasst werden. ">
            <a:extLst>
              <a:ext uri="{FF2B5EF4-FFF2-40B4-BE49-F238E27FC236}">
                <a16:creationId xmlns:a16="http://schemas.microsoft.com/office/drawing/2014/main" id="{401F3CBA-2E08-D768-6CD4-132C1849B153}"/>
              </a:ext>
            </a:extLst>
          </p:cNvPr>
          <p:cNvPicPr>
            <a:picLocks noChangeAspect="1" noChangeArrowheads="1"/>
          </p:cNvPicPr>
          <p:nvPr/>
        </p:nvPicPr>
        <p:blipFill>
          <a:blip r:embed="rId5">
            <a:alphaModFix amt="25000"/>
            <a:extLst>
              <a:ext uri="{28A0092B-C50C-407E-A947-70E740481C1C}">
                <a14:useLocalDpi xmlns:a14="http://schemas.microsoft.com/office/drawing/2010/main" val="0"/>
              </a:ext>
            </a:extLst>
          </a:blip>
          <a:srcRect/>
          <a:stretch>
            <a:fillRect/>
          </a:stretch>
        </p:blipFill>
        <p:spPr bwMode="auto">
          <a:xfrm>
            <a:off x="3277790" y="1051843"/>
            <a:ext cx="5636419" cy="547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feil: nach rechts 6">
            <a:extLst>
              <a:ext uri="{FF2B5EF4-FFF2-40B4-BE49-F238E27FC236}">
                <a16:creationId xmlns:a16="http://schemas.microsoft.com/office/drawing/2014/main" id="{E7842D2D-2B60-B1B6-C125-DED22A05A44F}"/>
              </a:ext>
              <a:ext uri="{C183D7F6-B498-43B3-948B-1728B52AA6E4}">
                <adec:decorative xmlns:adec="http://schemas.microsoft.com/office/drawing/2017/decorative" val="1"/>
              </a:ext>
            </a:extLst>
          </p:cNvPr>
          <p:cNvSpPr/>
          <p:nvPr/>
        </p:nvSpPr>
        <p:spPr>
          <a:xfrm rot="10800000">
            <a:off x="9210403" y="995328"/>
            <a:ext cx="1470312" cy="661385"/>
          </a:xfrm>
          <a:prstGeom prst="rightArrow">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Pfeil: nach rechts 7">
            <a:extLst>
              <a:ext uri="{FF2B5EF4-FFF2-40B4-BE49-F238E27FC236}">
                <a16:creationId xmlns:a16="http://schemas.microsoft.com/office/drawing/2014/main" id="{CB8B7597-7B20-C158-A99A-E8EFB206640B}"/>
              </a:ext>
              <a:ext uri="{C183D7F6-B498-43B3-948B-1728B52AA6E4}">
                <adec:decorative xmlns:adec="http://schemas.microsoft.com/office/drawing/2017/decorative" val="1"/>
              </a:ext>
            </a:extLst>
          </p:cNvPr>
          <p:cNvSpPr/>
          <p:nvPr/>
        </p:nvSpPr>
        <p:spPr>
          <a:xfrm rot="10800000">
            <a:off x="9210403" y="2728878"/>
            <a:ext cx="1470312" cy="661385"/>
          </a:xfrm>
          <a:prstGeom prst="rightArrow">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2068265535">
            <a:extLst>
              <a:ext uri="{FF2B5EF4-FFF2-40B4-BE49-F238E27FC236}">
                <a16:creationId xmlns:a16="http://schemas.microsoft.com/office/drawing/2014/main" id="{0A547488-F858-DFA5-0F32-46874800FA73}"/>
              </a:ext>
              <a:ext uri="{C183D7F6-B498-43B3-948B-1728B52AA6E4}">
                <adec:decorative xmlns:adec="http://schemas.microsoft.com/office/drawing/2017/decorative" val="1"/>
              </a:ext>
            </a:extLst>
          </p:cNvPr>
          <p:cNvPicPr>
            <a:picLocks noChangeAspect="1" noChangeArrowheads="1"/>
          </p:cNvPicPr>
          <p:nvPr/>
        </p:nvPicPr>
        <p:blipFill rotWithShape="1">
          <a:blip r:embed="rId5">
            <a:alphaModFix amt="25000"/>
            <a:extLst>
              <a:ext uri="{28A0092B-C50C-407E-A947-70E740481C1C}">
                <a14:useLocalDpi xmlns:a14="http://schemas.microsoft.com/office/drawing/2010/main" val="0"/>
              </a:ext>
            </a:extLst>
          </a:blip>
          <a:srcRect r="90051"/>
          <a:stretch/>
        </p:blipFill>
        <p:spPr bwMode="auto">
          <a:xfrm>
            <a:off x="3277130" y="1051843"/>
            <a:ext cx="560785" cy="547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2068265535" descr="Leiste mit drei Spalten, die mit Sozialkompetenz, Personal Kompetenz und Methodenkompetenz tituliert sind. ">
            <a:extLst>
              <a:ext uri="{FF2B5EF4-FFF2-40B4-BE49-F238E27FC236}">
                <a16:creationId xmlns:a16="http://schemas.microsoft.com/office/drawing/2014/main" id="{C200A4EE-F911-4623-7A3A-B6B46E92D5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961" r="22781" b="89982"/>
          <a:stretch/>
        </p:blipFill>
        <p:spPr bwMode="auto">
          <a:xfrm>
            <a:off x="3838575" y="1051843"/>
            <a:ext cx="3790950" cy="54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afik 2068265535" descr="Leiste mit vier Spalten, die mit Kognitive Basiskompetenz, Emotionale Kompetenz, Digitale Kompetenz und Berufsbezogene Kompetenzen und Interessen tituliert sind. ">
            <a:extLst>
              <a:ext uri="{FF2B5EF4-FFF2-40B4-BE49-F238E27FC236}">
                <a16:creationId xmlns:a16="http://schemas.microsoft.com/office/drawing/2014/main" id="{6B0F58A2-3768-71D2-B498-7E99936817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961" t="31678" b="58304"/>
          <a:stretch/>
        </p:blipFill>
        <p:spPr bwMode="auto">
          <a:xfrm>
            <a:off x="3838575" y="2785393"/>
            <a:ext cx="5074974" cy="54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hteck 20">
            <a:extLst>
              <a:ext uri="{FF2B5EF4-FFF2-40B4-BE49-F238E27FC236}">
                <a16:creationId xmlns:a16="http://schemas.microsoft.com/office/drawing/2014/main" id="{169FCA2C-0185-7134-64C0-71EFA8171CC6}"/>
              </a:ext>
              <a:ext uri="{C183D7F6-B498-43B3-948B-1728B52AA6E4}">
                <adec:decorative xmlns:adec="http://schemas.microsoft.com/office/drawing/2017/decorative" val="1"/>
              </a:ext>
            </a:extLst>
          </p:cNvPr>
          <p:cNvSpPr/>
          <p:nvPr/>
        </p:nvSpPr>
        <p:spPr>
          <a:xfrm>
            <a:off x="3837255" y="1051843"/>
            <a:ext cx="3792270" cy="548357"/>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a:extLst>
              <a:ext uri="{FF2B5EF4-FFF2-40B4-BE49-F238E27FC236}">
                <a16:creationId xmlns:a16="http://schemas.microsoft.com/office/drawing/2014/main" id="{74612F74-ED11-6B6E-ADE6-9EAFF98BF6B1}"/>
              </a:ext>
              <a:ext uri="{C183D7F6-B498-43B3-948B-1728B52AA6E4}">
                <adec:decorative xmlns:adec="http://schemas.microsoft.com/office/drawing/2017/decorative" val="1"/>
              </a:ext>
            </a:extLst>
          </p:cNvPr>
          <p:cNvSpPr/>
          <p:nvPr/>
        </p:nvSpPr>
        <p:spPr>
          <a:xfrm>
            <a:off x="3837254" y="2785391"/>
            <a:ext cx="5074973" cy="548357"/>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Folie 4  (Bounce) [2026-07-08 163449]">
            <a:hlinkClick r:id="" action="ppaction://media"/>
            <a:extLst>
              <a:ext uri="{FF2B5EF4-FFF2-40B4-BE49-F238E27FC236}">
                <a16:creationId xmlns:a16="http://schemas.microsoft.com/office/drawing/2014/main" id="{8657D708-7B2D-4EC6-E631-FED4D72458E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01663" y="1266825"/>
            <a:ext cx="406400" cy="406400"/>
          </a:xfrm>
          <a:prstGeom prst="rect">
            <a:avLst/>
          </a:prstGeom>
        </p:spPr>
      </p:pic>
    </p:spTree>
    <p:extLst>
      <p:ext uri="{BB962C8B-B14F-4D97-AF65-F5344CB8AC3E}">
        <p14:creationId xmlns:p14="http://schemas.microsoft.com/office/powerpoint/2010/main" val="11659057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par>
                          <p:cTn id="13" fill="hold">
                            <p:stCondLst>
                              <p:cond delay="0"/>
                            </p:stCondLst>
                            <p:childTnLst>
                              <p:par>
                                <p:cTn id="14" presetID="1" presetClass="mediacall" presetSubtype="0" fill="hold" nodeType="afterEffect">
                                  <p:stCondLst>
                                    <p:cond delay="0"/>
                                  </p:stCondLst>
                                  <p:childTnLst>
                                    <p:cmd type="call" cmd="playFrom(0.0)">
                                      <p:cBhvr>
                                        <p:cTn id="15" dur="118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fill="hold" display="0">
                  <p:stCondLst>
                    <p:cond delay="indefinite"/>
                  </p:stCondLst>
                  <p:endCondLst>
                    <p:cond evt="onStopAudio" delay="0">
                      <p:tgtEl>
                        <p:sldTgt/>
                      </p:tgtEl>
                    </p:cond>
                  </p:endCondLst>
                </p:cTn>
                <p:tgtEl>
                  <p:spTgt spid="2"/>
                </p:tgtEl>
              </p:cMediaNode>
            </p:audio>
          </p:childTnLst>
        </p:cTn>
      </p:par>
    </p:tnLst>
    <p:bldLst>
      <p:bldP spid="7" grpId="0" animBg="1"/>
      <p:bldP spid="8" grpId="0" animBg="1"/>
      <p:bldP spid="21"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4320C-6FB7-4C49-9164-C71DD1B5249B}"/>
              </a:ext>
            </a:extLst>
          </p:cNvPr>
          <p:cNvSpPr>
            <a:spLocks noGrp="1"/>
          </p:cNvSpPr>
          <p:nvPr>
            <p:ph type="title"/>
          </p:nvPr>
        </p:nvSpPr>
        <p:spPr/>
        <p:txBody>
          <a:bodyPr/>
          <a:lstStyle/>
          <a:p>
            <a:r>
              <a:rPr lang="de-DE" b="1" dirty="0"/>
              <a:t>Merkmalskatalog (1)</a:t>
            </a:r>
          </a:p>
        </p:txBody>
      </p:sp>
      <p:pic>
        <p:nvPicPr>
          <p:cNvPr id="4" name="Grafik 3" descr="Screenshot von der BOaktiv-Plattform. Geöffnet ist der Menüpunkt &quot;Umsetzungshilfen&quot;. ">
            <a:extLst>
              <a:ext uri="{FF2B5EF4-FFF2-40B4-BE49-F238E27FC236}">
                <a16:creationId xmlns:a16="http://schemas.microsoft.com/office/drawing/2014/main" id="{025E864D-20A0-9D31-B376-1F83B04D179D}"/>
              </a:ext>
            </a:extLst>
          </p:cNvPr>
          <p:cNvPicPr>
            <a:picLocks noChangeAspect="1"/>
          </p:cNvPicPr>
          <p:nvPr/>
        </p:nvPicPr>
        <p:blipFill>
          <a:blip r:embed="rId5">
            <a:alphaModFix amt="25000"/>
            <a:extLst>
              <a:ext uri="{28A0092B-C50C-407E-A947-70E740481C1C}">
                <a14:useLocalDpi xmlns:a14="http://schemas.microsoft.com/office/drawing/2010/main" val="0"/>
              </a:ext>
            </a:extLst>
          </a:blip>
          <a:stretch>
            <a:fillRect/>
          </a:stretch>
        </p:blipFill>
        <p:spPr>
          <a:xfrm>
            <a:off x="407519" y="1253637"/>
            <a:ext cx="11375639" cy="4658128"/>
          </a:xfrm>
          <a:prstGeom prst="rect">
            <a:avLst/>
          </a:prstGeom>
        </p:spPr>
      </p:pic>
      <p:sp>
        <p:nvSpPr>
          <p:cNvPr id="11" name="Rechteck 10">
            <a:extLst>
              <a:ext uri="{FF2B5EF4-FFF2-40B4-BE49-F238E27FC236}">
                <a16:creationId xmlns:a16="http://schemas.microsoft.com/office/drawing/2014/main" id="{654EAE3E-B638-30A2-89AB-B67C795AAF09}"/>
              </a:ext>
              <a:ext uri="{C183D7F6-B498-43B3-948B-1728B52AA6E4}">
                <adec:decorative xmlns:adec="http://schemas.microsoft.com/office/drawing/2017/decorative" val="1"/>
              </a:ext>
            </a:extLst>
          </p:cNvPr>
          <p:cNvSpPr/>
          <p:nvPr/>
        </p:nvSpPr>
        <p:spPr>
          <a:xfrm>
            <a:off x="2345646" y="4322808"/>
            <a:ext cx="1194480" cy="181363"/>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descr="Menüpunkt &quot;Umsetzungshilfen&quot;">
            <a:extLst>
              <a:ext uri="{FF2B5EF4-FFF2-40B4-BE49-F238E27FC236}">
                <a16:creationId xmlns:a16="http://schemas.microsoft.com/office/drawing/2014/main" id="{BFBEB14A-593F-897B-A7B0-FFB73D3CE248}"/>
              </a:ext>
            </a:extLst>
          </p:cNvPr>
          <p:cNvPicPr>
            <a:picLocks noChangeAspect="1"/>
          </p:cNvPicPr>
          <p:nvPr/>
        </p:nvPicPr>
        <p:blipFill>
          <a:blip r:embed="rId5">
            <a:extLst>
              <a:ext uri="{28A0092B-C50C-407E-A947-70E740481C1C}">
                <a14:useLocalDpi xmlns:a14="http://schemas.microsoft.com/office/drawing/2010/main" val="0"/>
              </a:ext>
            </a:extLst>
          </a:blip>
          <a:srcRect l="-6" t="61636" r="86114" b="31536"/>
          <a:stretch/>
        </p:blipFill>
        <p:spPr>
          <a:xfrm>
            <a:off x="407517" y="3645024"/>
            <a:ext cx="3963878" cy="797767"/>
          </a:xfrm>
          <a:prstGeom prst="rect">
            <a:avLst/>
          </a:prstGeom>
          <a:ln w="57150">
            <a:solidFill>
              <a:schemeClr val="accent1"/>
            </a:solidFill>
          </a:ln>
        </p:spPr>
      </p:pic>
      <p:pic>
        <p:nvPicPr>
          <p:cNvPr id="3" name="Folie 5 (Bounce) [2026-07-08 163450]">
            <a:hlinkClick r:id="" action="ppaction://media"/>
            <a:extLst>
              <a:ext uri="{FF2B5EF4-FFF2-40B4-BE49-F238E27FC236}">
                <a16:creationId xmlns:a16="http://schemas.microsoft.com/office/drawing/2014/main" id="{FA98D50C-45EA-8C83-F4F8-06572BFDEF0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7238" y="1141413"/>
            <a:ext cx="406400" cy="406400"/>
          </a:xfrm>
          <a:prstGeom prst="rect">
            <a:avLst/>
          </a:prstGeom>
        </p:spPr>
      </p:pic>
    </p:spTree>
    <p:extLst>
      <p:ext uri="{BB962C8B-B14F-4D97-AF65-F5344CB8AC3E}">
        <p14:creationId xmlns:p14="http://schemas.microsoft.com/office/powerpoint/2010/main" val="2574363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4320C-6FB7-4C49-9164-C71DD1B5249B}"/>
              </a:ext>
            </a:extLst>
          </p:cNvPr>
          <p:cNvSpPr>
            <a:spLocks noGrp="1"/>
          </p:cNvSpPr>
          <p:nvPr>
            <p:ph type="title"/>
          </p:nvPr>
        </p:nvSpPr>
        <p:spPr/>
        <p:txBody>
          <a:bodyPr/>
          <a:lstStyle/>
          <a:p>
            <a:r>
              <a:rPr lang="de-DE" b="1" dirty="0"/>
              <a:t>Merkmalskatalog (2)</a:t>
            </a:r>
          </a:p>
        </p:txBody>
      </p:sp>
      <p:pic>
        <p:nvPicPr>
          <p:cNvPr id="4" name="Grafik 3" descr="Screenshot der BOaktiv-Plattform. Geöffnet ist der Menüpunkt &quot;Umsetzungshilfen&quot; und darin der Reiter &quot;Durchführungshilfen&quot;">
            <a:extLst>
              <a:ext uri="{FF2B5EF4-FFF2-40B4-BE49-F238E27FC236}">
                <a16:creationId xmlns:a16="http://schemas.microsoft.com/office/drawing/2014/main" id="{025E864D-20A0-9D31-B376-1F83B04D179D}"/>
              </a:ext>
            </a:extLst>
          </p:cNvPr>
          <p:cNvPicPr>
            <a:picLocks noChangeAspect="1"/>
          </p:cNvPicPr>
          <p:nvPr/>
        </p:nvPicPr>
        <p:blipFill>
          <a:blip r:embed="rId5">
            <a:alphaModFix amt="25000"/>
            <a:extLst>
              <a:ext uri="{28A0092B-C50C-407E-A947-70E740481C1C}">
                <a14:useLocalDpi xmlns:a14="http://schemas.microsoft.com/office/drawing/2010/main" val="0"/>
              </a:ext>
            </a:extLst>
          </a:blip>
          <a:stretch>
            <a:fillRect/>
          </a:stretch>
        </p:blipFill>
        <p:spPr>
          <a:xfrm>
            <a:off x="407519" y="1253637"/>
            <a:ext cx="11375639" cy="4658128"/>
          </a:xfrm>
          <a:prstGeom prst="rect">
            <a:avLst/>
          </a:prstGeom>
        </p:spPr>
      </p:pic>
      <p:pic>
        <p:nvPicPr>
          <p:cNvPr id="6" name="Grafik 5" descr="Menüpunkt &quot;Umsetzungshilfen&quot;">
            <a:extLst>
              <a:ext uri="{FF2B5EF4-FFF2-40B4-BE49-F238E27FC236}">
                <a16:creationId xmlns:a16="http://schemas.microsoft.com/office/drawing/2014/main" id="{BFBEB14A-593F-897B-A7B0-FFB73D3CE248}"/>
              </a:ext>
            </a:extLst>
          </p:cNvPr>
          <p:cNvPicPr>
            <a:picLocks noChangeAspect="1"/>
          </p:cNvPicPr>
          <p:nvPr/>
        </p:nvPicPr>
        <p:blipFill>
          <a:blip r:embed="rId5">
            <a:extLst>
              <a:ext uri="{28A0092B-C50C-407E-A947-70E740481C1C}">
                <a14:useLocalDpi xmlns:a14="http://schemas.microsoft.com/office/drawing/2010/main" val="0"/>
              </a:ext>
            </a:extLst>
          </a:blip>
          <a:srcRect l="-6" t="61636" r="86114" b="31536"/>
          <a:stretch/>
        </p:blipFill>
        <p:spPr>
          <a:xfrm>
            <a:off x="407517" y="4124739"/>
            <a:ext cx="1580310" cy="318052"/>
          </a:xfrm>
          <a:prstGeom prst="rect">
            <a:avLst/>
          </a:prstGeom>
          <a:ln w="57150">
            <a:solidFill>
              <a:schemeClr val="accent1"/>
            </a:solidFill>
          </a:ln>
        </p:spPr>
      </p:pic>
      <p:pic>
        <p:nvPicPr>
          <p:cNvPr id="7" name="Grafik 6" descr="Reiter &quot;Durchführungshilfen&quot;, darin markiert ist der Link zum &quot;Merkmalskatalog BOaktiv&quot;.">
            <a:extLst>
              <a:ext uri="{FF2B5EF4-FFF2-40B4-BE49-F238E27FC236}">
                <a16:creationId xmlns:a16="http://schemas.microsoft.com/office/drawing/2014/main" id="{5A919D24-03E6-EEC0-E2EE-52E5DF2AD777}"/>
              </a:ext>
            </a:extLst>
          </p:cNvPr>
          <p:cNvPicPr>
            <a:picLocks noChangeAspect="1"/>
          </p:cNvPicPr>
          <p:nvPr/>
        </p:nvPicPr>
        <p:blipFill>
          <a:blip r:embed="rId5">
            <a:extLst>
              <a:ext uri="{28A0092B-C50C-407E-A947-70E740481C1C}">
                <a14:useLocalDpi xmlns:a14="http://schemas.microsoft.com/office/drawing/2010/main" val="0"/>
              </a:ext>
            </a:extLst>
          </a:blip>
          <a:srcRect l="15983" t="43073" r="59465"/>
          <a:stretch/>
        </p:blipFill>
        <p:spPr>
          <a:xfrm>
            <a:off x="2226365" y="3260035"/>
            <a:ext cx="2792896" cy="2651730"/>
          </a:xfrm>
          <a:prstGeom prst="rect">
            <a:avLst/>
          </a:prstGeom>
          <a:ln w="57150">
            <a:solidFill>
              <a:schemeClr val="accent1"/>
            </a:solidFill>
          </a:ln>
        </p:spPr>
      </p:pic>
      <p:sp>
        <p:nvSpPr>
          <p:cNvPr id="10" name="Pfeil: nach rechts 9">
            <a:extLst>
              <a:ext uri="{FF2B5EF4-FFF2-40B4-BE49-F238E27FC236}">
                <a16:creationId xmlns:a16="http://schemas.microsoft.com/office/drawing/2014/main" id="{07284288-463B-6A90-DA4F-DC433FAC6D28}"/>
              </a:ext>
              <a:ext uri="{C183D7F6-B498-43B3-948B-1728B52AA6E4}">
                <adec:decorative xmlns:adec="http://schemas.microsoft.com/office/drawing/2017/decorative" val="1"/>
              </a:ext>
            </a:extLst>
          </p:cNvPr>
          <p:cNvSpPr/>
          <p:nvPr/>
        </p:nvSpPr>
        <p:spPr>
          <a:xfrm rot="10800000">
            <a:off x="4788274" y="4107798"/>
            <a:ext cx="1307726" cy="617345"/>
          </a:xfrm>
          <a:prstGeom prst="rightArrow">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654EAE3E-B638-30A2-89AB-B67C795AAF09}"/>
              </a:ext>
              <a:ext uri="{C183D7F6-B498-43B3-948B-1728B52AA6E4}">
                <adec:decorative xmlns:adec="http://schemas.microsoft.com/office/drawing/2017/decorative" val="1"/>
              </a:ext>
            </a:extLst>
          </p:cNvPr>
          <p:cNvSpPr/>
          <p:nvPr/>
        </p:nvSpPr>
        <p:spPr>
          <a:xfrm>
            <a:off x="2345646" y="4322808"/>
            <a:ext cx="1194480" cy="181363"/>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Folie 6 (Bounce) [2026-07-08 163451]">
            <a:hlinkClick r:id="" action="ppaction://media"/>
            <a:extLst>
              <a:ext uri="{FF2B5EF4-FFF2-40B4-BE49-F238E27FC236}">
                <a16:creationId xmlns:a16="http://schemas.microsoft.com/office/drawing/2014/main" id="{243CE964-1235-8263-4819-44678E25F53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38163" y="1182688"/>
            <a:ext cx="406400" cy="406400"/>
          </a:xfrm>
          <a:prstGeom prst="rect">
            <a:avLst/>
          </a:prstGeom>
        </p:spPr>
      </p:pic>
    </p:spTree>
    <p:extLst>
      <p:ext uri="{BB962C8B-B14F-4D97-AF65-F5344CB8AC3E}">
        <p14:creationId xmlns:p14="http://schemas.microsoft.com/office/powerpoint/2010/main" val="27413411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par>
                          <p:cTn id="9" fill="hold">
                            <p:stCondLst>
                              <p:cond delay="0"/>
                            </p:stCondLst>
                            <p:childTnLst>
                              <p:par>
                                <p:cTn id="10" presetID="1" presetClass="mediacall" presetSubtype="0" fill="hold" nodeType="afterEffect">
                                  <p:stCondLst>
                                    <p:cond delay="0"/>
                                  </p:stCondLst>
                                  <p:childTnLst>
                                    <p:cmd type="call" cmd="playFrom(0.0)">
                                      <p:cBhvr>
                                        <p:cTn id="11" dur="510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2" fill="hold" display="0">
                  <p:stCondLst>
                    <p:cond delay="indefinite"/>
                  </p:stCondLst>
                  <p:endCondLst>
                    <p:cond evt="onStopAudio" delay="0">
                      <p:tgtEl>
                        <p:sldTgt/>
                      </p:tgtEl>
                    </p:cond>
                  </p:endCondLst>
                </p:cTn>
                <p:tgtEl>
                  <p:spTgt spid="3"/>
                </p:tgtEl>
              </p:cMediaNode>
            </p:audio>
          </p:childTnLst>
        </p:cTn>
      </p:par>
    </p:tnLst>
    <p:bldLst>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F4FA8-B3E0-3F82-B195-C283C564FEA3}"/>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D2586F20-A6F8-AB3B-DF4B-CE97117B65E3}"/>
              </a:ext>
            </a:extLst>
          </p:cNvPr>
          <p:cNvSpPr>
            <a:spLocks noGrp="1"/>
          </p:cNvSpPr>
          <p:nvPr>
            <p:ph type="title"/>
          </p:nvPr>
        </p:nvSpPr>
        <p:spPr/>
        <p:txBody>
          <a:bodyPr/>
          <a:lstStyle/>
          <a:p>
            <a:r>
              <a:rPr lang="de-DE" b="1" dirty="0"/>
              <a:t>Merkmalskatalog (3)</a:t>
            </a:r>
            <a:endParaRPr lang="de-DE" dirty="0"/>
          </a:p>
        </p:txBody>
      </p:sp>
      <p:pic>
        <p:nvPicPr>
          <p:cNvPr id="2" name="Inhaltsplatzhalter 9" descr="Beispiel, wie der Merkmalskatalog aussieht. &#10;Oben ist in einem rechteckigen Kasten die Kompetenz der Wahl samt Definition notiert. In diesem Fall: Sozialkompetenz, dargestellt in pink. Darunter werden in einzelnen Kästchen die Kompetenzmerkmale definiert und mit Beispielen erläutert.">
            <a:extLst>
              <a:ext uri="{FF2B5EF4-FFF2-40B4-BE49-F238E27FC236}">
                <a16:creationId xmlns:a16="http://schemas.microsoft.com/office/drawing/2014/main" id="{F279DB3B-8F6C-6EC6-5DEA-2DCB82D064B1}"/>
              </a:ext>
            </a:extLst>
          </p:cNvPr>
          <p:cNvPicPr>
            <a:picLocks noChangeAspect="1"/>
          </p:cNvPicPr>
          <p:nvPr/>
        </p:nvPicPr>
        <p:blipFill>
          <a:blip r:embed="rId5" cstate="print">
            <a:alphaModFix amt="25000"/>
          </a:blip>
          <a:srcRect b="54733"/>
          <a:stretch/>
        </p:blipFill>
        <p:spPr>
          <a:xfrm>
            <a:off x="2135560" y="1042142"/>
            <a:ext cx="8235339" cy="5267193"/>
          </a:xfrm>
          <a:prstGeom prst="rect">
            <a:avLst/>
          </a:prstGeom>
        </p:spPr>
      </p:pic>
      <p:pic>
        <p:nvPicPr>
          <p:cNvPr id="5" name="Inhaltsplatzhalter 9" descr="Rechteckiger Kasten, pink hinterlegt, in dem die Sozialkompetenz definiert wird: Sozialkompetenz ist die Fähigkeit, soziale Beziehungen zu gestalten. ">
            <a:extLst>
              <a:ext uri="{FF2B5EF4-FFF2-40B4-BE49-F238E27FC236}">
                <a16:creationId xmlns:a16="http://schemas.microsoft.com/office/drawing/2014/main" id="{E7A6B9E2-4BF4-082C-E2A1-A8E9344CA8E7}"/>
              </a:ext>
            </a:extLst>
          </p:cNvPr>
          <p:cNvPicPr>
            <a:picLocks noChangeAspect="1"/>
          </p:cNvPicPr>
          <p:nvPr/>
        </p:nvPicPr>
        <p:blipFill>
          <a:blip r:embed="rId5" cstate="print"/>
          <a:srcRect l="11391" t="10612" r="11664" b="80106"/>
          <a:stretch/>
        </p:blipFill>
        <p:spPr>
          <a:xfrm>
            <a:off x="3071664" y="2276872"/>
            <a:ext cx="6336704" cy="1080120"/>
          </a:xfrm>
          <a:prstGeom prst="rect">
            <a:avLst/>
          </a:prstGeom>
          <a:ln w="57150">
            <a:solidFill>
              <a:schemeClr val="accent1"/>
            </a:solidFill>
          </a:ln>
        </p:spPr>
      </p:pic>
      <p:pic>
        <p:nvPicPr>
          <p:cNvPr id="3" name="Folie 7 (Bounce) [2026-07-08 163451]">
            <a:hlinkClick r:id="" action="ppaction://media"/>
            <a:extLst>
              <a:ext uri="{FF2B5EF4-FFF2-40B4-BE49-F238E27FC236}">
                <a16:creationId xmlns:a16="http://schemas.microsoft.com/office/drawing/2014/main" id="{F5AF7B11-E449-11FC-6D5B-7410983C19B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4688" y="1370013"/>
            <a:ext cx="406400" cy="406400"/>
          </a:xfrm>
          <a:prstGeom prst="rect">
            <a:avLst/>
          </a:prstGeom>
        </p:spPr>
      </p:pic>
    </p:spTree>
    <p:extLst>
      <p:ext uri="{BB962C8B-B14F-4D97-AF65-F5344CB8AC3E}">
        <p14:creationId xmlns:p14="http://schemas.microsoft.com/office/powerpoint/2010/main" val="21534731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1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F4FA8-B3E0-3F82-B195-C283C564FEA3}"/>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D2586F20-A6F8-AB3B-DF4B-CE97117B65E3}"/>
              </a:ext>
            </a:extLst>
          </p:cNvPr>
          <p:cNvSpPr>
            <a:spLocks noGrp="1"/>
          </p:cNvSpPr>
          <p:nvPr>
            <p:ph type="title"/>
          </p:nvPr>
        </p:nvSpPr>
        <p:spPr/>
        <p:txBody>
          <a:bodyPr/>
          <a:lstStyle/>
          <a:p>
            <a:r>
              <a:rPr lang="de-DE" b="1" dirty="0"/>
              <a:t>Merkmalskatalog (4)</a:t>
            </a:r>
            <a:endParaRPr lang="de-DE" dirty="0"/>
          </a:p>
        </p:txBody>
      </p:sp>
      <p:pic>
        <p:nvPicPr>
          <p:cNvPr id="2" name="Inhaltsplatzhalter 9" descr="Gleiche Screenshot  der BOaktiv-Plattform wie auf der Folie davor: Merkmalskatalog zum Kompetenzbereich Sozialkompetenz.">
            <a:extLst>
              <a:ext uri="{FF2B5EF4-FFF2-40B4-BE49-F238E27FC236}">
                <a16:creationId xmlns:a16="http://schemas.microsoft.com/office/drawing/2014/main" id="{F279DB3B-8F6C-6EC6-5DEA-2DCB82D064B1}"/>
              </a:ext>
            </a:extLst>
          </p:cNvPr>
          <p:cNvPicPr>
            <a:picLocks noChangeAspect="1"/>
          </p:cNvPicPr>
          <p:nvPr/>
        </p:nvPicPr>
        <p:blipFill>
          <a:blip r:embed="rId5" cstate="print">
            <a:alphaModFix amt="25000"/>
          </a:blip>
          <a:srcRect b="54733"/>
          <a:stretch/>
        </p:blipFill>
        <p:spPr>
          <a:xfrm>
            <a:off x="2135560" y="1052736"/>
            <a:ext cx="8235339" cy="5267193"/>
          </a:xfrm>
          <a:prstGeom prst="rect">
            <a:avLst/>
          </a:prstGeom>
        </p:spPr>
      </p:pic>
      <p:pic>
        <p:nvPicPr>
          <p:cNvPr id="3" name="Inhaltsplatzhalter 9" descr="Abschnitt in dem die Kompetenzmerkmale jeweils in eigenen Kästchen definiert und mit Beispielen erläutert werden. &#10;Der Sozialkompetenz sind die Merkmale Kommunikationsfähigkeit, Kritikfähigkeit und Teamfähigkeit zugeordnet. &#10;">
            <a:extLst>
              <a:ext uri="{FF2B5EF4-FFF2-40B4-BE49-F238E27FC236}">
                <a16:creationId xmlns:a16="http://schemas.microsoft.com/office/drawing/2014/main" id="{EAD9C08C-09AA-7857-D24B-A098B40AAFF5}"/>
              </a:ext>
            </a:extLst>
          </p:cNvPr>
          <p:cNvPicPr>
            <a:picLocks noChangeAspect="1"/>
          </p:cNvPicPr>
          <p:nvPr/>
        </p:nvPicPr>
        <p:blipFill>
          <a:blip r:embed="rId5" cstate="print">
            <a:alphaModFix/>
          </a:blip>
          <a:srcRect l="11367" t="20513" r="11688" b="56591"/>
          <a:stretch/>
        </p:blipFill>
        <p:spPr>
          <a:xfrm>
            <a:off x="3071664" y="3435077"/>
            <a:ext cx="6336704" cy="2664297"/>
          </a:xfrm>
          <a:prstGeom prst="rect">
            <a:avLst/>
          </a:prstGeom>
          <a:ln w="57150">
            <a:solidFill>
              <a:schemeClr val="accent1"/>
            </a:solidFill>
          </a:ln>
        </p:spPr>
      </p:pic>
      <p:pic>
        <p:nvPicPr>
          <p:cNvPr id="4" name="Folie 8 (Bounce) [2026-07-08 163452]">
            <a:hlinkClick r:id="" action="ppaction://media"/>
            <a:extLst>
              <a:ext uri="{FF2B5EF4-FFF2-40B4-BE49-F238E27FC236}">
                <a16:creationId xmlns:a16="http://schemas.microsoft.com/office/drawing/2014/main" id="{C44F05E2-D79D-539D-9A38-B3E110EF7DE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46125" y="1504950"/>
            <a:ext cx="406400" cy="406400"/>
          </a:xfrm>
          <a:prstGeom prst="rect">
            <a:avLst/>
          </a:prstGeom>
        </p:spPr>
      </p:pic>
    </p:spTree>
    <p:extLst>
      <p:ext uri="{BB962C8B-B14F-4D97-AF65-F5344CB8AC3E}">
        <p14:creationId xmlns:p14="http://schemas.microsoft.com/office/powerpoint/2010/main" val="2473480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F4FA8-B3E0-3F82-B195-C283C564FEA3}"/>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D2586F20-A6F8-AB3B-DF4B-CE97117B65E3}"/>
              </a:ext>
            </a:extLst>
          </p:cNvPr>
          <p:cNvSpPr>
            <a:spLocks noGrp="1"/>
          </p:cNvSpPr>
          <p:nvPr>
            <p:ph type="title"/>
          </p:nvPr>
        </p:nvSpPr>
        <p:spPr/>
        <p:txBody>
          <a:bodyPr/>
          <a:lstStyle/>
          <a:p>
            <a:r>
              <a:rPr lang="de-DE" b="1" dirty="0"/>
              <a:t>Merkmalskatalog (5)</a:t>
            </a:r>
            <a:endParaRPr lang="de-DE" dirty="0"/>
          </a:p>
        </p:txBody>
      </p:sp>
      <p:pic>
        <p:nvPicPr>
          <p:cNvPr id="3" name="Inhaltsplatzhalter 9">
            <a:extLst>
              <a:ext uri="{FF2B5EF4-FFF2-40B4-BE49-F238E27FC236}">
                <a16:creationId xmlns:a16="http://schemas.microsoft.com/office/drawing/2014/main" id="{EAD9C08C-09AA-7857-D24B-A098B40AAFF5}"/>
              </a:ext>
              <a:ext uri="{C183D7F6-B498-43B3-948B-1728B52AA6E4}">
                <adec:decorative xmlns:adec="http://schemas.microsoft.com/office/drawing/2017/decorative" val="1"/>
              </a:ext>
            </a:extLst>
          </p:cNvPr>
          <p:cNvPicPr>
            <a:picLocks noChangeAspect="1"/>
          </p:cNvPicPr>
          <p:nvPr/>
        </p:nvPicPr>
        <p:blipFill>
          <a:blip r:embed="rId5" cstate="print">
            <a:alphaModFix amt="25000"/>
          </a:blip>
          <a:srcRect l="11367" t="20513" r="11688" b="56591"/>
          <a:stretch/>
        </p:blipFill>
        <p:spPr>
          <a:xfrm>
            <a:off x="592254" y="1196752"/>
            <a:ext cx="11007492" cy="4628152"/>
          </a:xfrm>
          <a:prstGeom prst="rect">
            <a:avLst/>
          </a:prstGeom>
          <a:ln w="57150">
            <a:noFill/>
          </a:ln>
        </p:spPr>
      </p:pic>
      <p:pic>
        <p:nvPicPr>
          <p:cNvPr id="4" name="Inhaltsplatzhalter 9" descr="Der Abschnitt, in dem die Kompetenzmerkmale der Sozialkompetenz definiert werden, ist vergrößert dargestellt: Die Kommunikationsfähigkeit ist farblich hervorgehoben. &#10;Definition: Kommunikationsfähigkeit ist die Fähigkeit, mit Menschen sowohl verbal als auch nonverbal situationsangemessen Kontakt aufzunehmen und diesen Kontakt aufrecht zu erhalten. &#10;Beobachtungsbeispiele dazu sind: Die Schülerin oder der Schüler lässt andere ausreden. Die Schülerin oder der Schüler wendet sich über einen längeren Zeitraum von Gesprächspartnerinnen oder Gesprächspartnern ab. &#10;&#10;Im Kasten rechts daneben wird die Kritikfähigkeit, im Kasten darunter die Teamfähigkeit näher beschrieben.">
            <a:extLst>
              <a:ext uri="{FF2B5EF4-FFF2-40B4-BE49-F238E27FC236}">
                <a16:creationId xmlns:a16="http://schemas.microsoft.com/office/drawing/2014/main" id="{40D7ED64-2561-34F0-3FC3-63AC1A4E1B46}"/>
              </a:ext>
            </a:extLst>
          </p:cNvPr>
          <p:cNvPicPr>
            <a:picLocks noChangeAspect="1"/>
          </p:cNvPicPr>
          <p:nvPr/>
        </p:nvPicPr>
        <p:blipFill>
          <a:blip r:embed="rId5" cstate="print">
            <a:alphaModFix/>
          </a:blip>
          <a:srcRect l="11360" t="21938" r="50161" b="67733"/>
          <a:stretch/>
        </p:blipFill>
        <p:spPr>
          <a:xfrm>
            <a:off x="590214" y="1484784"/>
            <a:ext cx="5504766" cy="2088232"/>
          </a:xfrm>
          <a:prstGeom prst="rect">
            <a:avLst/>
          </a:prstGeom>
          <a:ln w="57150">
            <a:solidFill>
              <a:schemeClr val="accent1"/>
            </a:solidFill>
          </a:ln>
        </p:spPr>
      </p:pic>
      <p:pic>
        <p:nvPicPr>
          <p:cNvPr id="2" name="Folie 9 (Bounce) [2026-07-08 163452]">
            <a:hlinkClick r:id="" action="ppaction://media"/>
            <a:extLst>
              <a:ext uri="{FF2B5EF4-FFF2-40B4-BE49-F238E27FC236}">
                <a16:creationId xmlns:a16="http://schemas.microsoft.com/office/drawing/2014/main" id="{86CF11D5-27AD-31CD-93BB-70818F0A409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8034" y="946901"/>
            <a:ext cx="406400" cy="406400"/>
          </a:xfrm>
          <a:prstGeom prst="rect">
            <a:avLst/>
          </a:prstGeom>
        </p:spPr>
      </p:pic>
    </p:spTree>
    <p:extLst>
      <p:ext uri="{BB962C8B-B14F-4D97-AF65-F5344CB8AC3E}">
        <p14:creationId xmlns:p14="http://schemas.microsoft.com/office/powerpoint/2010/main" val="15118795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82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4320C-6FB7-4C49-9164-C71DD1B5249B}"/>
              </a:ext>
            </a:extLst>
          </p:cNvPr>
          <p:cNvSpPr>
            <a:spLocks noGrp="1"/>
          </p:cNvSpPr>
          <p:nvPr>
            <p:ph type="title"/>
          </p:nvPr>
        </p:nvSpPr>
        <p:spPr/>
        <p:txBody>
          <a:bodyPr/>
          <a:lstStyle/>
          <a:p>
            <a:r>
              <a:rPr lang="de-DE" b="1" dirty="0"/>
              <a:t>Kompetenzraster (1)</a:t>
            </a:r>
          </a:p>
        </p:txBody>
      </p:sp>
      <p:pic>
        <p:nvPicPr>
          <p:cNvPr id="4" name="Grafik 3" descr="Screenshot von der BOaktiv-Plattform. Geöffnet ist der Menüpunkt &quot;Umsetzungshilfen&quot;. ">
            <a:extLst>
              <a:ext uri="{FF2B5EF4-FFF2-40B4-BE49-F238E27FC236}">
                <a16:creationId xmlns:a16="http://schemas.microsoft.com/office/drawing/2014/main" id="{025E864D-20A0-9D31-B376-1F83B04D179D}"/>
              </a:ext>
            </a:extLst>
          </p:cNvPr>
          <p:cNvPicPr>
            <a:picLocks noChangeAspect="1"/>
          </p:cNvPicPr>
          <p:nvPr/>
        </p:nvPicPr>
        <p:blipFill>
          <a:blip r:embed="rId5">
            <a:alphaModFix amt="25000"/>
            <a:extLst>
              <a:ext uri="{28A0092B-C50C-407E-A947-70E740481C1C}">
                <a14:useLocalDpi xmlns:a14="http://schemas.microsoft.com/office/drawing/2010/main" val="0"/>
              </a:ext>
            </a:extLst>
          </a:blip>
          <a:stretch>
            <a:fillRect/>
          </a:stretch>
        </p:blipFill>
        <p:spPr>
          <a:xfrm>
            <a:off x="407519" y="1253637"/>
            <a:ext cx="11375639" cy="4658128"/>
          </a:xfrm>
          <a:prstGeom prst="rect">
            <a:avLst/>
          </a:prstGeom>
        </p:spPr>
      </p:pic>
      <p:sp>
        <p:nvSpPr>
          <p:cNvPr id="11" name="Rechteck 10">
            <a:extLst>
              <a:ext uri="{FF2B5EF4-FFF2-40B4-BE49-F238E27FC236}">
                <a16:creationId xmlns:a16="http://schemas.microsoft.com/office/drawing/2014/main" id="{654EAE3E-B638-30A2-89AB-B67C795AAF09}"/>
              </a:ext>
              <a:ext uri="{C183D7F6-B498-43B3-948B-1728B52AA6E4}">
                <adec:decorative xmlns:adec="http://schemas.microsoft.com/office/drawing/2017/decorative" val="1"/>
              </a:ext>
            </a:extLst>
          </p:cNvPr>
          <p:cNvSpPr/>
          <p:nvPr/>
        </p:nvSpPr>
        <p:spPr>
          <a:xfrm>
            <a:off x="2345646" y="4322808"/>
            <a:ext cx="1194480" cy="181363"/>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descr="Menüpunkt &quot;Umsetzungshilfen&quot;">
            <a:extLst>
              <a:ext uri="{FF2B5EF4-FFF2-40B4-BE49-F238E27FC236}">
                <a16:creationId xmlns:a16="http://schemas.microsoft.com/office/drawing/2014/main" id="{BFBEB14A-593F-897B-A7B0-FFB73D3CE248}"/>
              </a:ext>
            </a:extLst>
          </p:cNvPr>
          <p:cNvPicPr>
            <a:picLocks noChangeAspect="1"/>
          </p:cNvPicPr>
          <p:nvPr/>
        </p:nvPicPr>
        <p:blipFill>
          <a:blip r:embed="rId5">
            <a:extLst>
              <a:ext uri="{28A0092B-C50C-407E-A947-70E740481C1C}">
                <a14:useLocalDpi xmlns:a14="http://schemas.microsoft.com/office/drawing/2010/main" val="0"/>
              </a:ext>
            </a:extLst>
          </a:blip>
          <a:srcRect l="-6" t="61636" r="86114" b="31536"/>
          <a:stretch/>
        </p:blipFill>
        <p:spPr>
          <a:xfrm>
            <a:off x="407517" y="3645024"/>
            <a:ext cx="3963878" cy="797767"/>
          </a:xfrm>
          <a:prstGeom prst="rect">
            <a:avLst/>
          </a:prstGeom>
          <a:ln w="57150">
            <a:solidFill>
              <a:schemeClr val="accent1"/>
            </a:solidFill>
          </a:ln>
        </p:spPr>
      </p:pic>
      <p:pic>
        <p:nvPicPr>
          <p:cNvPr id="3" name="Folie 10 (Bounce) [2026-07-08 163451]">
            <a:hlinkClick r:id="" action="ppaction://media"/>
            <a:extLst>
              <a:ext uri="{FF2B5EF4-FFF2-40B4-BE49-F238E27FC236}">
                <a16:creationId xmlns:a16="http://schemas.microsoft.com/office/drawing/2014/main" id="{5499E6A6-E5B1-E82D-B119-59376A629AB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1025" y="1193800"/>
            <a:ext cx="406400" cy="406400"/>
          </a:xfrm>
          <a:prstGeom prst="rect">
            <a:avLst/>
          </a:prstGeom>
        </p:spPr>
      </p:pic>
    </p:spTree>
    <p:extLst>
      <p:ext uri="{BB962C8B-B14F-4D97-AF65-F5344CB8AC3E}">
        <p14:creationId xmlns:p14="http://schemas.microsoft.com/office/powerpoint/2010/main" val="16012438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4320C-6FB7-4C49-9164-C71DD1B5249B}"/>
              </a:ext>
            </a:extLst>
          </p:cNvPr>
          <p:cNvSpPr>
            <a:spLocks noGrp="1"/>
          </p:cNvSpPr>
          <p:nvPr>
            <p:ph type="title"/>
          </p:nvPr>
        </p:nvSpPr>
        <p:spPr/>
        <p:txBody>
          <a:bodyPr/>
          <a:lstStyle/>
          <a:p>
            <a:r>
              <a:rPr lang="de-DE" b="1" dirty="0"/>
              <a:t>Kompetenzraster (2)</a:t>
            </a:r>
          </a:p>
        </p:txBody>
      </p:sp>
      <p:pic>
        <p:nvPicPr>
          <p:cNvPr id="4" name="Grafik 3" descr="Screenshot von der BOaktiv-Plattform. Geöffnet ist der Menüpunkt &quot;Umsetzungshilfen&quot;. ">
            <a:extLst>
              <a:ext uri="{FF2B5EF4-FFF2-40B4-BE49-F238E27FC236}">
                <a16:creationId xmlns:a16="http://schemas.microsoft.com/office/drawing/2014/main" id="{025E864D-20A0-9D31-B376-1F83B04D179D}"/>
              </a:ext>
            </a:extLst>
          </p:cNvPr>
          <p:cNvPicPr>
            <a:picLocks noChangeAspect="1"/>
          </p:cNvPicPr>
          <p:nvPr/>
        </p:nvPicPr>
        <p:blipFill>
          <a:blip r:embed="rId5">
            <a:alphaModFix amt="25000"/>
            <a:extLst>
              <a:ext uri="{28A0092B-C50C-407E-A947-70E740481C1C}">
                <a14:useLocalDpi xmlns:a14="http://schemas.microsoft.com/office/drawing/2010/main" val="0"/>
              </a:ext>
            </a:extLst>
          </a:blip>
          <a:stretch>
            <a:fillRect/>
          </a:stretch>
        </p:blipFill>
        <p:spPr>
          <a:xfrm>
            <a:off x="407519" y="1253637"/>
            <a:ext cx="11375639" cy="4658128"/>
          </a:xfrm>
          <a:prstGeom prst="rect">
            <a:avLst/>
          </a:prstGeom>
        </p:spPr>
      </p:pic>
      <p:pic>
        <p:nvPicPr>
          <p:cNvPr id="6" name="Grafik 5" descr="Menüpunkt &quot;Umsetzungshilfen&quot;">
            <a:extLst>
              <a:ext uri="{FF2B5EF4-FFF2-40B4-BE49-F238E27FC236}">
                <a16:creationId xmlns:a16="http://schemas.microsoft.com/office/drawing/2014/main" id="{BFBEB14A-593F-897B-A7B0-FFB73D3CE248}"/>
              </a:ext>
            </a:extLst>
          </p:cNvPr>
          <p:cNvPicPr>
            <a:picLocks noChangeAspect="1"/>
          </p:cNvPicPr>
          <p:nvPr/>
        </p:nvPicPr>
        <p:blipFill>
          <a:blip r:embed="rId5">
            <a:extLst>
              <a:ext uri="{28A0092B-C50C-407E-A947-70E740481C1C}">
                <a14:useLocalDpi xmlns:a14="http://schemas.microsoft.com/office/drawing/2010/main" val="0"/>
              </a:ext>
            </a:extLst>
          </a:blip>
          <a:srcRect l="-6" t="61636" r="86114" b="31536"/>
          <a:stretch/>
        </p:blipFill>
        <p:spPr>
          <a:xfrm>
            <a:off x="407517" y="4124739"/>
            <a:ext cx="1580310" cy="318052"/>
          </a:xfrm>
          <a:prstGeom prst="rect">
            <a:avLst/>
          </a:prstGeom>
          <a:ln w="57150">
            <a:solidFill>
              <a:schemeClr val="accent1"/>
            </a:solidFill>
          </a:ln>
        </p:spPr>
      </p:pic>
      <p:pic>
        <p:nvPicPr>
          <p:cNvPr id="7" name="Grafik 6" descr="Reiter &quot;Durchführungshilfen&quot;, darin markiert ist der Link zum &quot;Kompetenzraster BOaktiv&quot;.">
            <a:extLst>
              <a:ext uri="{FF2B5EF4-FFF2-40B4-BE49-F238E27FC236}">
                <a16:creationId xmlns:a16="http://schemas.microsoft.com/office/drawing/2014/main" id="{5A919D24-03E6-EEC0-E2EE-52E5DF2AD777}"/>
              </a:ext>
            </a:extLst>
          </p:cNvPr>
          <p:cNvPicPr>
            <a:picLocks noChangeAspect="1"/>
          </p:cNvPicPr>
          <p:nvPr/>
        </p:nvPicPr>
        <p:blipFill>
          <a:blip r:embed="rId5">
            <a:extLst>
              <a:ext uri="{28A0092B-C50C-407E-A947-70E740481C1C}">
                <a14:useLocalDpi xmlns:a14="http://schemas.microsoft.com/office/drawing/2010/main" val="0"/>
              </a:ext>
            </a:extLst>
          </a:blip>
          <a:srcRect l="15983" t="43073" r="59465"/>
          <a:stretch/>
        </p:blipFill>
        <p:spPr>
          <a:xfrm>
            <a:off x="2226365" y="3260035"/>
            <a:ext cx="2792896" cy="2651730"/>
          </a:xfrm>
          <a:prstGeom prst="rect">
            <a:avLst/>
          </a:prstGeom>
          <a:ln w="57150">
            <a:solidFill>
              <a:schemeClr val="accent1"/>
            </a:solidFill>
          </a:ln>
        </p:spPr>
      </p:pic>
      <p:sp>
        <p:nvSpPr>
          <p:cNvPr id="10" name="Pfeil: nach rechts 9">
            <a:extLst>
              <a:ext uri="{FF2B5EF4-FFF2-40B4-BE49-F238E27FC236}">
                <a16:creationId xmlns:a16="http://schemas.microsoft.com/office/drawing/2014/main" id="{07284288-463B-6A90-DA4F-DC433FAC6D28}"/>
              </a:ext>
              <a:ext uri="{C183D7F6-B498-43B3-948B-1728B52AA6E4}">
                <adec:decorative xmlns:adec="http://schemas.microsoft.com/office/drawing/2017/decorative" val="1"/>
              </a:ext>
            </a:extLst>
          </p:cNvPr>
          <p:cNvSpPr/>
          <p:nvPr/>
        </p:nvSpPr>
        <p:spPr>
          <a:xfrm rot="10800000">
            <a:off x="4788274" y="4281487"/>
            <a:ext cx="1307726" cy="617345"/>
          </a:xfrm>
          <a:prstGeom prst="rightArrow">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654EAE3E-B638-30A2-89AB-B67C795AAF09}"/>
              </a:ext>
              <a:ext uri="{C183D7F6-B498-43B3-948B-1728B52AA6E4}">
                <adec:decorative xmlns:adec="http://schemas.microsoft.com/office/drawing/2017/decorative" val="1"/>
              </a:ext>
            </a:extLst>
          </p:cNvPr>
          <p:cNvSpPr/>
          <p:nvPr/>
        </p:nvSpPr>
        <p:spPr>
          <a:xfrm>
            <a:off x="2345646" y="4496497"/>
            <a:ext cx="1194480" cy="181363"/>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Folie 11 (Bounce) [2026-07-08 163453]">
            <a:hlinkClick r:id="" action="ppaction://media"/>
            <a:extLst>
              <a:ext uri="{FF2B5EF4-FFF2-40B4-BE49-F238E27FC236}">
                <a16:creationId xmlns:a16="http://schemas.microsoft.com/office/drawing/2014/main" id="{C98922D6-BCDE-DDE9-07A0-4E6866DC379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900" y="1203325"/>
            <a:ext cx="406400" cy="406400"/>
          </a:xfrm>
          <a:prstGeom prst="rect">
            <a:avLst/>
          </a:prstGeom>
        </p:spPr>
      </p:pic>
    </p:spTree>
    <p:extLst>
      <p:ext uri="{BB962C8B-B14F-4D97-AF65-F5344CB8AC3E}">
        <p14:creationId xmlns:p14="http://schemas.microsoft.com/office/powerpoint/2010/main" val="14524912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par>
                          <p:cTn id="9" fill="hold">
                            <p:stCondLst>
                              <p:cond delay="0"/>
                            </p:stCondLst>
                            <p:childTnLst>
                              <p:par>
                                <p:cTn id="10" presetID="1" presetClass="mediacall" presetSubtype="0" fill="hold" nodeType="afterEffect">
                                  <p:stCondLst>
                                    <p:cond delay="0"/>
                                  </p:stCondLst>
                                  <p:childTnLst>
                                    <p:cmd type="call" cmd="playFrom(0.0)">
                                      <p:cBhvr>
                                        <p:cTn id="11" dur="45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2" fill="hold" display="0">
                  <p:stCondLst>
                    <p:cond delay="indefinite"/>
                  </p:stCondLst>
                  <p:endCondLst>
                    <p:cond evt="onStopAudio" delay="0">
                      <p:tgtEl>
                        <p:sldTgt/>
                      </p:tgtEl>
                    </p:cond>
                  </p:endCondLst>
                </p:cTn>
                <p:tgtEl>
                  <p:spTgt spid="3"/>
                </p:tgtEl>
              </p:cMediaNode>
            </p:audio>
          </p:childTnLst>
        </p:cTn>
      </p:par>
    </p:tnLst>
    <p:bldLst>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4320C-6FB7-4C49-9164-C71DD1B5249B}"/>
              </a:ext>
            </a:extLst>
          </p:cNvPr>
          <p:cNvSpPr>
            <a:spLocks noGrp="1"/>
          </p:cNvSpPr>
          <p:nvPr>
            <p:ph type="title"/>
          </p:nvPr>
        </p:nvSpPr>
        <p:spPr/>
        <p:txBody>
          <a:bodyPr/>
          <a:lstStyle/>
          <a:p>
            <a:r>
              <a:rPr lang="de-DE" b="1" dirty="0"/>
              <a:t>Kompetenzraster (3)</a:t>
            </a:r>
          </a:p>
        </p:txBody>
      </p:sp>
      <p:pic>
        <p:nvPicPr>
          <p:cNvPr id="16" name="Grafik 15" descr="Große Tabelle mit der Überschrift &quot;Kompetenzraster der überfachlichen Kompetenzen &quot;BOaktiv - Methodenkompetenz&quot;. &#10;Darunter ist eine Zeile mit der Überschrift &quot;Planungsfähigkeit - Planungsfähigkeit ist die Fähigkeit, bei der Bearbeitung einer Aufgabe die Vorgaben zu berücksichtigen sowie zeitlich und inhaltlich zu strukturieren&quot;. Diese Zeile ist blau hinterlegt und farblich hervorgehoben.&#10;Darunter werden fünf Spalten in Stufen von eins bis fünf überschrieben.&#10;Den Stufen eins bis fünf wird jeweils zugeordnet, was man kann, wenn bei diese Kompetenz auf der Stufe 1,2,3,4 oder 5 beherrscht. &#10;Stufe 1 bedeutet bspw.: Ich kann eine einfache Aufgabe nach Vorgabe bearbeiten&quot;. &#10;Stufe 5 bedeutet: &quot; ich kann ein Projekt bestehend aus mehreren Aufgaben und Arbeitsschritten in der vorgegebenen Zeit und nach Anforderung planen und umsetzen.&#10;&#10;Die Kompetenzen werden  auf den unterschiedlichen Stufen (1-5) in Teilkompetenzen unterschieden. Stufe 1 bedeutet bspw.: Ich kann Aufgabenstellungen lesen, einfache Aufgaben erfassen, vorgegebene Informationsquellen benennen, in einfachen kurzen Texten wichtige Stellen markieren, Inhalte nach Überschriften sortieren, zeitliche und inhaltliche Vorgaben in der Aufgabenstellung wahrnehmen.&#10;Stufe 5 bedeutet: Ich kann zeitliche Puffer einplanen, vorgegebene zeitliche und inhaltliche Strukturen überblicken, Chancen und Risiken bei der Planung berücksichtigen, mein Vorgehen an (sich im Prozess ändernde) Strukturen anpassen, ein Projekt gestalten, die Instrumente des Projektmanagements benennen, die Funktion der Instrumente des Projektmanagements erklären, die Instrumente des Projektmanagements anwenden.">
            <a:extLst>
              <a:ext uri="{FF2B5EF4-FFF2-40B4-BE49-F238E27FC236}">
                <a16:creationId xmlns:a16="http://schemas.microsoft.com/office/drawing/2014/main" id="{F6896BB9-2127-6AAF-DF83-6B34DB5E67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1227" y="1016460"/>
            <a:ext cx="8341830" cy="5079098"/>
          </a:xfrm>
          <a:prstGeom prst="rect">
            <a:avLst/>
          </a:prstGeom>
        </p:spPr>
      </p:pic>
      <p:pic>
        <p:nvPicPr>
          <p:cNvPr id="3" name="Folie 12 (Bounce) [2026-07-08 163453]">
            <a:hlinkClick r:id="" action="ppaction://media"/>
            <a:extLst>
              <a:ext uri="{FF2B5EF4-FFF2-40B4-BE49-F238E27FC236}">
                <a16:creationId xmlns:a16="http://schemas.microsoft.com/office/drawing/2014/main" id="{ABF9EBE0-680A-A92D-8D0A-6177D768370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5440" y="1293880"/>
            <a:ext cx="406400" cy="406400"/>
          </a:xfrm>
          <a:prstGeom prst="rect">
            <a:avLst/>
          </a:prstGeom>
        </p:spPr>
      </p:pic>
    </p:spTree>
    <p:extLst>
      <p:ext uri="{BB962C8B-B14F-4D97-AF65-F5344CB8AC3E}">
        <p14:creationId xmlns:p14="http://schemas.microsoft.com/office/powerpoint/2010/main" val="36153735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69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4320C-6FB7-4C49-9164-C71DD1B5249B}"/>
              </a:ext>
            </a:extLst>
          </p:cNvPr>
          <p:cNvSpPr>
            <a:spLocks noGrp="1"/>
          </p:cNvSpPr>
          <p:nvPr>
            <p:ph type="title"/>
          </p:nvPr>
        </p:nvSpPr>
        <p:spPr/>
        <p:txBody>
          <a:bodyPr/>
          <a:lstStyle/>
          <a:p>
            <a:r>
              <a:rPr lang="de-DE" b="1" dirty="0"/>
              <a:t>Kompetenzraster (4)</a:t>
            </a:r>
          </a:p>
        </p:txBody>
      </p:sp>
      <p:pic>
        <p:nvPicPr>
          <p:cNvPr id="16" name="Grafik 15" descr="Die Spalte mit der Überschrift Stufe 1 ist farblich hervorgehoben. Es wird ein anderer Weg aufgezeigt, wie die Tabelle Schülerinnen und Schüler im Prozess unterstützen kann. ">
            <a:extLst>
              <a:ext uri="{FF2B5EF4-FFF2-40B4-BE49-F238E27FC236}">
                <a16:creationId xmlns:a16="http://schemas.microsoft.com/office/drawing/2014/main" id="{F6896BB9-2127-6AAF-DF83-6B34DB5E675A}"/>
              </a:ext>
            </a:extLst>
          </p:cNvPr>
          <p:cNvPicPr>
            <a:picLocks noChangeAspect="1"/>
          </p:cNvPicPr>
          <p:nvPr/>
        </p:nvPicPr>
        <p:blipFill>
          <a:blip r:embed="rId5">
            <a:alphaModFix amt="25000"/>
            <a:extLst>
              <a:ext uri="{28A0092B-C50C-407E-A947-70E740481C1C}">
                <a14:useLocalDpi xmlns:a14="http://schemas.microsoft.com/office/drawing/2010/main" val="0"/>
              </a:ext>
            </a:extLst>
          </a:blip>
          <a:stretch>
            <a:fillRect/>
          </a:stretch>
        </p:blipFill>
        <p:spPr>
          <a:xfrm>
            <a:off x="1831227" y="1016460"/>
            <a:ext cx="8341830" cy="5079098"/>
          </a:xfrm>
          <a:prstGeom prst="rect">
            <a:avLst/>
          </a:prstGeom>
        </p:spPr>
      </p:pic>
      <p:pic>
        <p:nvPicPr>
          <p:cNvPr id="3" name="Grafik 2" descr="Die Spalte mit der Überschrift Stufe 1 ist farblich hervorgehoben. Es wird ein anderer Weg aufgezeigt, wie die Tabelle Schülerinnen und Schüler im Prozess unterstützen kann. ">
            <a:extLst>
              <a:ext uri="{FF2B5EF4-FFF2-40B4-BE49-F238E27FC236}">
                <a16:creationId xmlns:a16="http://schemas.microsoft.com/office/drawing/2014/main" id="{B5FDD2C8-B781-217C-D18B-EF396EC483FC}"/>
              </a:ext>
            </a:extLst>
          </p:cNvPr>
          <p:cNvPicPr>
            <a:picLocks noChangeAspect="1"/>
          </p:cNvPicPr>
          <p:nvPr/>
        </p:nvPicPr>
        <p:blipFill>
          <a:blip r:embed="rId5">
            <a:extLst>
              <a:ext uri="{28A0092B-C50C-407E-A947-70E740481C1C}">
                <a14:useLocalDpi xmlns:a14="http://schemas.microsoft.com/office/drawing/2010/main" val="0"/>
              </a:ext>
            </a:extLst>
          </a:blip>
          <a:srcRect l="884" t="30670" r="79893" b="1491"/>
          <a:stretch/>
        </p:blipFill>
        <p:spPr>
          <a:xfrm>
            <a:off x="1905000" y="2574234"/>
            <a:ext cx="1603512" cy="3445566"/>
          </a:xfrm>
          <a:prstGeom prst="rect">
            <a:avLst/>
          </a:prstGeom>
          <a:ln w="57150">
            <a:solidFill>
              <a:schemeClr val="accent1"/>
            </a:solidFill>
          </a:ln>
        </p:spPr>
      </p:pic>
      <p:pic>
        <p:nvPicPr>
          <p:cNvPr id="5" name="Folie 13 Neuaufgenommen (Bounce) [2026-07-26 194438]">
            <a:hlinkClick r:id="" action="ppaction://media"/>
            <a:extLst>
              <a:ext uri="{FF2B5EF4-FFF2-40B4-BE49-F238E27FC236}">
                <a16:creationId xmlns:a16="http://schemas.microsoft.com/office/drawing/2014/main" id="{0A4B8CF1-5775-0F26-05C5-42BC11E3FE2A}"/>
              </a:ext>
            </a:extLst>
          </p:cNvPr>
          <p:cNvPicPr>
            <a:picLocks noChangeAspect="1"/>
          </p:cNvPicPr>
          <p:nvPr>
            <a:audioFile r:link="rId1"/>
            <p:extLst>
              <p:ext uri="{DAA4B4D4-6D71-4841-9C94-3DE7FCFB9230}">
                <p14:media xmlns:p14="http://schemas.microsoft.com/office/powerpoint/2010/main" r:embed="rId2">
                  <p14:trim end="626.7369"/>
                </p14:media>
              </p:ext>
            </p:extLst>
          </p:nvPr>
        </p:nvPicPr>
        <p:blipFill>
          <a:blip r:embed="rId6"/>
          <a:stretch>
            <a:fillRect/>
          </a:stretch>
        </p:blipFill>
        <p:spPr>
          <a:xfrm>
            <a:off x="407520" y="1016460"/>
            <a:ext cx="406400" cy="406400"/>
          </a:xfrm>
          <a:prstGeom prst="rect">
            <a:avLst/>
          </a:prstGeom>
        </p:spPr>
      </p:pic>
    </p:spTree>
    <p:extLst>
      <p:ext uri="{BB962C8B-B14F-4D97-AF65-F5344CB8AC3E}">
        <p14:creationId xmlns:p14="http://schemas.microsoft.com/office/powerpoint/2010/main" val="70755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40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24320C-6FB7-4C49-9164-C71DD1B5249B}"/>
              </a:ext>
            </a:extLst>
          </p:cNvPr>
          <p:cNvSpPr>
            <a:spLocks noGrp="1"/>
          </p:cNvSpPr>
          <p:nvPr>
            <p:ph type="title"/>
          </p:nvPr>
        </p:nvSpPr>
        <p:spPr/>
        <p:txBody>
          <a:bodyPr/>
          <a:lstStyle/>
          <a:p>
            <a:r>
              <a:rPr lang="de-DE" b="1" dirty="0"/>
              <a:t>Kompetenzraster (5)</a:t>
            </a:r>
          </a:p>
        </p:txBody>
      </p:sp>
      <p:pic>
        <p:nvPicPr>
          <p:cNvPr id="3" name="Grafik 2" descr="Die Spalte mit der Stufe 1 (Kompetenz: Ich kann eine einfache Aufgabe nach Vorgabe bearbeiten) ist vergrößert. ">
            <a:extLst>
              <a:ext uri="{FF2B5EF4-FFF2-40B4-BE49-F238E27FC236}">
                <a16:creationId xmlns:a16="http://schemas.microsoft.com/office/drawing/2014/main" id="{B5FDD2C8-B781-217C-D18B-EF396EC483FC}"/>
              </a:ext>
            </a:extLst>
          </p:cNvPr>
          <p:cNvPicPr>
            <a:picLocks noChangeAspect="1"/>
          </p:cNvPicPr>
          <p:nvPr/>
        </p:nvPicPr>
        <p:blipFill>
          <a:blip r:embed="rId5">
            <a:extLst>
              <a:ext uri="{28A0092B-C50C-407E-A947-70E740481C1C}">
                <a14:useLocalDpi xmlns:a14="http://schemas.microsoft.com/office/drawing/2010/main" val="0"/>
              </a:ext>
            </a:extLst>
          </a:blip>
          <a:srcRect l="884" t="30670" r="79893" b="1491"/>
          <a:stretch/>
        </p:blipFill>
        <p:spPr>
          <a:xfrm>
            <a:off x="2242930" y="1371597"/>
            <a:ext cx="2170044" cy="4662909"/>
          </a:xfrm>
          <a:prstGeom prst="rect">
            <a:avLst/>
          </a:prstGeom>
          <a:ln w="57150">
            <a:solidFill>
              <a:schemeClr val="accent1"/>
            </a:solidFill>
          </a:ln>
        </p:spPr>
      </p:pic>
      <p:pic>
        <p:nvPicPr>
          <p:cNvPr id="6" name="Grafik 5" descr="Tabelle mit der Überschrift: Lernwegliste.&#10;Die Spalte eins wurde hier in eine Tabelle übertragen. Jede Teilkompetenz wurde in eine Zeile gesetzt. Dahinter befinden sich drei Spalten, die mit Smileys überschrieben sind (Spalte 1: lächelnder Ausdruck, Spalte 2: neutraler Ausdruck, Spalte 3: trauriger Ausdruck). ">
            <a:extLst>
              <a:ext uri="{FF2B5EF4-FFF2-40B4-BE49-F238E27FC236}">
                <a16:creationId xmlns:a16="http://schemas.microsoft.com/office/drawing/2014/main" id="{BD388A82-8CB3-283B-778A-F8146A594AFF}"/>
              </a:ext>
            </a:extLst>
          </p:cNvPr>
          <p:cNvPicPr>
            <a:picLocks noChangeAspect="1"/>
          </p:cNvPicPr>
          <p:nvPr/>
        </p:nvPicPr>
        <p:blipFill rotWithShape="1">
          <a:blip r:embed="rId6">
            <a:alphaModFix/>
          </a:blip>
          <a:srcRect l="35485" t="26623" r="41344" b="35266"/>
          <a:stretch/>
        </p:blipFill>
        <p:spPr>
          <a:xfrm>
            <a:off x="6095340" y="1506330"/>
            <a:ext cx="4349647" cy="3845340"/>
          </a:xfrm>
          <a:prstGeom prst="rect">
            <a:avLst/>
          </a:prstGeom>
          <a:effectLst>
            <a:outerShdw blurRad="50800" dist="38100" dir="2700000" algn="tl" rotWithShape="0">
              <a:prstClr val="black">
                <a:alpha val="40000"/>
              </a:prstClr>
            </a:outerShdw>
          </a:effectLst>
        </p:spPr>
      </p:pic>
      <p:pic>
        <p:nvPicPr>
          <p:cNvPr id="7" name="Grafik 6">
            <a:extLst>
              <a:ext uri="{FF2B5EF4-FFF2-40B4-BE49-F238E27FC236}">
                <a16:creationId xmlns:a16="http://schemas.microsoft.com/office/drawing/2014/main" id="{6982E4B5-F3ED-2AD6-8855-A3199AB48C77}"/>
              </a:ext>
              <a:ext uri="{C183D7F6-B498-43B3-948B-1728B52AA6E4}">
                <adec:decorative xmlns:adec="http://schemas.microsoft.com/office/drawing/2017/decorative" val="1"/>
              </a:ext>
            </a:extLst>
          </p:cNvPr>
          <p:cNvPicPr>
            <a:picLocks noChangeAspect="1"/>
          </p:cNvPicPr>
          <p:nvPr/>
        </p:nvPicPr>
        <p:blipFill rotWithShape="1">
          <a:blip r:embed="rId6"/>
          <a:srcRect l="42119" t="33297" r="42022" b="37057"/>
          <a:stretch/>
        </p:blipFill>
        <p:spPr>
          <a:xfrm>
            <a:off x="7330547" y="2210263"/>
            <a:ext cx="2977092" cy="2991216"/>
          </a:xfrm>
          <a:prstGeom prst="rect">
            <a:avLst/>
          </a:prstGeom>
          <a:ln w="57150">
            <a:solidFill>
              <a:schemeClr val="accent1"/>
            </a:solidFill>
          </a:ln>
          <a:effectLst>
            <a:outerShdw blurRad="50800" dist="38100" dir="2700000" algn="tl" rotWithShape="0">
              <a:prstClr val="black">
                <a:alpha val="40000"/>
              </a:prstClr>
            </a:outerShdw>
          </a:effectLst>
        </p:spPr>
      </p:pic>
      <p:sp>
        <p:nvSpPr>
          <p:cNvPr id="8" name="Pfeil: nach rechts 7" descr="Pfeil nach rechts">
            <a:extLst>
              <a:ext uri="{FF2B5EF4-FFF2-40B4-BE49-F238E27FC236}">
                <a16:creationId xmlns:a16="http://schemas.microsoft.com/office/drawing/2014/main" id="{C2950A85-ED3C-1912-466B-06C149F46E93}"/>
              </a:ext>
            </a:extLst>
          </p:cNvPr>
          <p:cNvSpPr/>
          <p:nvPr/>
        </p:nvSpPr>
        <p:spPr>
          <a:xfrm>
            <a:off x="4650266" y="3250047"/>
            <a:ext cx="1307726" cy="617345"/>
          </a:xfrm>
          <a:prstGeom prst="rightArrow">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Folie 14 (Bounce) [2026-07-08 163449]">
            <a:hlinkClick r:id="" action="ppaction://media"/>
            <a:extLst>
              <a:ext uri="{FF2B5EF4-FFF2-40B4-BE49-F238E27FC236}">
                <a16:creationId xmlns:a16="http://schemas.microsoft.com/office/drawing/2014/main" id="{479E5764-5D81-12E7-DDA9-F798EA97EAD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36600" y="1589088"/>
            <a:ext cx="406400" cy="406400"/>
          </a:xfrm>
          <a:prstGeom prst="rect">
            <a:avLst/>
          </a:prstGeom>
        </p:spPr>
      </p:pic>
    </p:spTree>
    <p:extLst>
      <p:ext uri="{BB962C8B-B14F-4D97-AF65-F5344CB8AC3E}">
        <p14:creationId xmlns:p14="http://schemas.microsoft.com/office/powerpoint/2010/main" val="31573164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0"/>
                            </p:stCondLst>
                            <p:childTnLst>
                              <p:par>
                                <p:cTn id="14" presetID="1" presetClass="mediacall" presetSubtype="0" fill="hold" nodeType="afterEffect">
                                  <p:stCondLst>
                                    <p:cond delay="0"/>
                                  </p:stCondLst>
                                  <p:childTnLst>
                                    <p:cmd type="call" cmd="playFrom(0.0)">
                                      <p:cBhvr>
                                        <p:cTn id="15" dur="237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6" fill="hold" display="0">
                  <p:stCondLst>
                    <p:cond delay="indefinite"/>
                  </p:stCondLst>
                  <p:endCondLst>
                    <p:cond evt="onStopAudio" delay="0">
                      <p:tgtEl>
                        <p:sldTgt/>
                      </p:tgtEl>
                    </p:cond>
                  </p:endCondLst>
                </p:cTn>
                <p:tgtEl>
                  <p:spTgt spid="4"/>
                </p:tgtEl>
              </p:cMediaNode>
            </p:audio>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5">
            <a:extLst>
              <a:ext uri="{FF2B5EF4-FFF2-40B4-BE49-F238E27FC236}">
                <a16:creationId xmlns:a16="http://schemas.microsoft.com/office/drawing/2014/main" id="{D73B5ABC-1A0E-D1A9-6882-EBAF2C2D0DF3}"/>
              </a:ext>
            </a:extLst>
          </p:cNvPr>
          <p:cNvSpPr>
            <a:spLocks noGrp="1"/>
          </p:cNvSpPr>
          <p:nvPr>
            <p:ph type="title"/>
          </p:nvPr>
        </p:nvSpPr>
        <p:spPr>
          <a:xfrm>
            <a:off x="407988" y="301625"/>
            <a:ext cx="11374437" cy="474663"/>
          </a:xfrm>
        </p:spPr>
        <p:txBody>
          <a:bodyPr/>
          <a:lstStyle/>
          <a:p>
            <a:r>
              <a:rPr lang="de-DE" sz="4000" b="1" dirty="0">
                <a:solidFill>
                  <a:schemeClr val="dk1"/>
                </a:solidFill>
                <a:latin typeface="BaWue Serif"/>
              </a:rPr>
              <a:t>Kompetenzen – was wäre ohne sie?</a:t>
            </a:r>
            <a:endParaRPr lang="de-DE" sz="4000" dirty="0"/>
          </a:p>
        </p:txBody>
      </p:sp>
      <p:pic>
        <p:nvPicPr>
          <p:cNvPr id="14" name="Grafik 2068265535" descr="Übersicht mit allen Kompetenzbereichen, die in BOaktiv erfasst werden. Farblich hervorgehoben sind die drei Kompetenzen Sozialkompetenz, Personale Kompetenz und Methodenkompetenz. ">
            <a:extLst>
              <a:ext uri="{FF2B5EF4-FFF2-40B4-BE49-F238E27FC236}">
                <a16:creationId xmlns:a16="http://schemas.microsoft.com/office/drawing/2014/main" id="{1FDCF8C1-CD2A-E8AB-40DE-06D1B8B61307}"/>
              </a:ext>
            </a:extLst>
          </p:cNvPr>
          <p:cNvPicPr>
            <a:picLocks noChangeAspect="1" noChangeArrowheads="1"/>
          </p:cNvPicPr>
          <p:nvPr/>
        </p:nvPicPr>
        <p:blipFill>
          <a:blip r:embed="rId5">
            <a:alphaModFix amt="25000"/>
            <a:extLst>
              <a:ext uri="{28A0092B-C50C-407E-A947-70E740481C1C}">
                <a14:useLocalDpi xmlns:a14="http://schemas.microsoft.com/office/drawing/2010/main" val="0"/>
              </a:ext>
            </a:extLst>
          </a:blip>
          <a:srcRect/>
          <a:stretch>
            <a:fillRect/>
          </a:stretch>
        </p:blipFill>
        <p:spPr bwMode="auto">
          <a:xfrm>
            <a:off x="3277790" y="1051843"/>
            <a:ext cx="5636419" cy="547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2068265535" descr="Titelzeile mit den Kompetenzbereichen">
            <a:extLst>
              <a:ext uri="{FF2B5EF4-FFF2-40B4-BE49-F238E27FC236}">
                <a16:creationId xmlns:a16="http://schemas.microsoft.com/office/drawing/2014/main" id="{C200A4EE-F911-4623-7A3A-B6B46E92D507}"/>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961" r="22781" b="89982"/>
          <a:stretch/>
        </p:blipFill>
        <p:spPr bwMode="auto">
          <a:xfrm>
            <a:off x="3838575" y="1051843"/>
            <a:ext cx="3790950" cy="54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2068265535" descr="Bereich der Grafik in dem die drei Kompetenzbereiche Sozialkompetenz, Personale Kompetenz und Methodenkompetenz sowie ihre Merkmale tabellarisch dargestellt sind. ">
            <a:extLst>
              <a:ext uri="{FF2B5EF4-FFF2-40B4-BE49-F238E27FC236}">
                <a16:creationId xmlns:a16="http://schemas.microsoft.com/office/drawing/2014/main" id="{E6109936-20BA-4D82-A132-6F4E9A44A335}"/>
              </a:ext>
            </a:extLst>
          </p:cNvPr>
          <p:cNvPicPr>
            <a:picLocks noChangeAspect="1" noChangeArrowheads="1"/>
          </p:cNvPicPr>
          <p:nvPr/>
        </p:nvPicPr>
        <p:blipFill rotWithShape="1">
          <a:blip r:embed="rId5">
            <a:alphaModFix amt="25000"/>
            <a:extLst>
              <a:ext uri="{28A0092B-C50C-407E-A947-70E740481C1C}">
                <a14:useLocalDpi xmlns:a14="http://schemas.microsoft.com/office/drawing/2010/main" val="0"/>
              </a:ext>
            </a:extLst>
          </a:blip>
          <a:srcRect l="9938" r="22793" b="68328"/>
          <a:stretch/>
        </p:blipFill>
        <p:spPr bwMode="auto">
          <a:xfrm>
            <a:off x="3837915" y="1051842"/>
            <a:ext cx="3791610" cy="1733551"/>
          </a:xfrm>
          <a:prstGeom prst="rect">
            <a:avLst/>
          </a:prstGeom>
          <a:noFill/>
          <a:ln w="57150">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pic>
        <p:nvPicPr>
          <p:cNvPr id="2" name="Folie 15 (Bounce) [2026-07-08 163454]">
            <a:hlinkClick r:id="" action="ppaction://media"/>
            <a:extLst>
              <a:ext uri="{FF2B5EF4-FFF2-40B4-BE49-F238E27FC236}">
                <a16:creationId xmlns:a16="http://schemas.microsoft.com/office/drawing/2014/main" id="{163DC86C-1EA5-86E0-0F49-B49F5044008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3450" y="1193800"/>
            <a:ext cx="406400" cy="406400"/>
          </a:xfrm>
          <a:prstGeom prst="rect">
            <a:avLst/>
          </a:prstGeom>
        </p:spPr>
      </p:pic>
    </p:spTree>
    <p:extLst>
      <p:ext uri="{BB962C8B-B14F-4D97-AF65-F5344CB8AC3E}">
        <p14:creationId xmlns:p14="http://schemas.microsoft.com/office/powerpoint/2010/main" val="32935228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2068265535">
            <a:extLst>
              <a:ext uri="{FF2B5EF4-FFF2-40B4-BE49-F238E27FC236}">
                <a16:creationId xmlns:a16="http://schemas.microsoft.com/office/drawing/2014/main" id="{1FDCF8C1-CD2A-E8AB-40DE-06D1B8B61307}"/>
              </a:ext>
              <a:ext uri="{C183D7F6-B498-43B3-948B-1728B52AA6E4}">
                <adec:decorative xmlns:adec="http://schemas.microsoft.com/office/drawing/2017/decorative" val="1"/>
              </a:ext>
            </a:extLst>
          </p:cNvPr>
          <p:cNvPicPr>
            <a:picLocks noChangeAspect="1" noChangeArrowheads="1"/>
          </p:cNvPicPr>
          <p:nvPr/>
        </p:nvPicPr>
        <p:blipFill>
          <a:blip r:embed="rId5">
            <a:alphaModFix amt="25000"/>
            <a:extLst>
              <a:ext uri="{28A0092B-C50C-407E-A947-70E740481C1C}">
                <a14:useLocalDpi xmlns:a14="http://schemas.microsoft.com/office/drawing/2010/main" val="0"/>
              </a:ext>
            </a:extLst>
          </a:blip>
          <a:srcRect/>
          <a:stretch>
            <a:fillRect/>
          </a:stretch>
        </p:blipFill>
        <p:spPr bwMode="auto">
          <a:xfrm>
            <a:off x="3277790" y="1051843"/>
            <a:ext cx="5636419" cy="547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2068265535">
            <a:extLst>
              <a:ext uri="{FF2B5EF4-FFF2-40B4-BE49-F238E27FC236}">
                <a16:creationId xmlns:a16="http://schemas.microsoft.com/office/drawing/2014/main" id="{401F3CBA-2E08-D768-6CD4-132C1849B153}"/>
              </a:ext>
              <a:ext uri="{C183D7F6-B498-43B3-948B-1728B52AA6E4}">
                <adec:decorative xmlns:adec="http://schemas.microsoft.com/office/drawing/2017/decorative" val="1"/>
              </a:ext>
            </a:extLst>
          </p:cNvPr>
          <p:cNvPicPr>
            <a:picLocks noChangeAspect="1" noChangeArrowheads="1"/>
          </p:cNvPicPr>
          <p:nvPr/>
        </p:nvPicPr>
        <p:blipFill>
          <a:blip r:embed="rId5">
            <a:alphaModFix amt="25000"/>
            <a:extLst>
              <a:ext uri="{28A0092B-C50C-407E-A947-70E740481C1C}">
                <a14:useLocalDpi xmlns:a14="http://schemas.microsoft.com/office/drawing/2010/main" val="0"/>
              </a:ext>
            </a:extLst>
          </a:blip>
          <a:srcRect/>
          <a:stretch>
            <a:fillRect/>
          </a:stretch>
        </p:blipFill>
        <p:spPr bwMode="auto">
          <a:xfrm>
            <a:off x="3277790" y="1051843"/>
            <a:ext cx="5636419" cy="547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el 5">
            <a:extLst>
              <a:ext uri="{FF2B5EF4-FFF2-40B4-BE49-F238E27FC236}">
                <a16:creationId xmlns:a16="http://schemas.microsoft.com/office/drawing/2014/main" id="{D73B5ABC-1A0E-D1A9-6882-EBAF2C2D0DF3}"/>
              </a:ext>
            </a:extLst>
          </p:cNvPr>
          <p:cNvSpPr>
            <a:spLocks noGrp="1"/>
          </p:cNvSpPr>
          <p:nvPr>
            <p:ph type="title"/>
          </p:nvPr>
        </p:nvSpPr>
        <p:spPr>
          <a:xfrm>
            <a:off x="407988" y="301625"/>
            <a:ext cx="11374437" cy="474663"/>
          </a:xfrm>
        </p:spPr>
        <p:txBody>
          <a:bodyPr/>
          <a:lstStyle/>
          <a:p>
            <a:r>
              <a:rPr lang="de-DE" sz="4000" b="1" dirty="0">
                <a:solidFill>
                  <a:schemeClr val="dk1"/>
                </a:solidFill>
                <a:latin typeface="BaWue Serif"/>
              </a:rPr>
              <a:t>Kompetenzen – was wäre ohne sie?</a:t>
            </a:r>
            <a:endParaRPr lang="de-DE" sz="4000" dirty="0"/>
          </a:p>
        </p:txBody>
      </p:sp>
      <p:pic>
        <p:nvPicPr>
          <p:cNvPr id="9" name="Grafik 2068265535" descr="Tabelle mit drei Spalten und zwei Zeilen. Die Spalten sind mit Sozialkompetenz (pink), Personale Kompetenz (lila) sowie Methodenkompetenz (blau) tituliert. In der Zeile darunter sind die Merkmale aufgeschlüsselt. Zur Sozialkompetenz gehört beispielsweise die Kommunikationsfähigkeit, die Kritikfähigkeit sowie die Teamfähigkeit. ">
            <a:extLst>
              <a:ext uri="{FF2B5EF4-FFF2-40B4-BE49-F238E27FC236}">
                <a16:creationId xmlns:a16="http://schemas.microsoft.com/office/drawing/2014/main" id="{E6109936-20BA-4D82-A132-6F4E9A44A335}"/>
              </a:ext>
            </a:extLst>
          </p:cNvPr>
          <p:cNvPicPr>
            <a:picLocks noChangeAspect="1" noChangeArrowheads="1"/>
          </p:cNvPicPr>
          <p:nvPr/>
        </p:nvPicPr>
        <p:blipFill rotWithShape="1">
          <a:blip r:embed="rId5">
            <a:alphaModFix/>
            <a:extLst>
              <a:ext uri="{28A0092B-C50C-407E-A947-70E740481C1C}">
                <a14:useLocalDpi xmlns:a14="http://schemas.microsoft.com/office/drawing/2010/main" val="0"/>
              </a:ext>
            </a:extLst>
          </a:blip>
          <a:srcRect l="9938" r="22793" b="68328"/>
          <a:stretch/>
        </p:blipFill>
        <p:spPr bwMode="auto">
          <a:xfrm>
            <a:off x="1775521" y="1098232"/>
            <a:ext cx="8640960" cy="3950708"/>
          </a:xfrm>
          <a:prstGeom prst="rect">
            <a:avLst/>
          </a:prstGeom>
          <a:solidFill>
            <a:schemeClr val="bg1"/>
          </a:solidFill>
          <a:ln w="57150">
            <a:solidFill>
              <a:schemeClr val="accent1"/>
            </a:solidFill>
            <a:miter lim="800000"/>
            <a:headEnd/>
            <a:tailEnd/>
          </a:ln>
        </p:spPr>
      </p:pic>
      <p:pic>
        <p:nvPicPr>
          <p:cNvPr id="2" name="Folie 16 (Bounce) [2026-07-08 163454]">
            <a:hlinkClick r:id="" action="ppaction://media"/>
            <a:extLst>
              <a:ext uri="{FF2B5EF4-FFF2-40B4-BE49-F238E27FC236}">
                <a16:creationId xmlns:a16="http://schemas.microsoft.com/office/drawing/2014/main" id="{FEE7D1C2-BF83-4399-55CD-DA36737D15A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25488" y="1443038"/>
            <a:ext cx="406400" cy="406400"/>
          </a:xfrm>
          <a:prstGeom prst="rect">
            <a:avLst/>
          </a:prstGeom>
        </p:spPr>
      </p:pic>
    </p:spTree>
    <p:extLst>
      <p:ext uri="{BB962C8B-B14F-4D97-AF65-F5344CB8AC3E}">
        <p14:creationId xmlns:p14="http://schemas.microsoft.com/office/powerpoint/2010/main" val="31868475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5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F42E4-F3B5-F87F-4775-A500732065E5}"/>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5023B583-A376-D23A-3C46-77F0C525AD29}"/>
              </a:ext>
            </a:extLst>
          </p:cNvPr>
          <p:cNvSpPr>
            <a:spLocks noGrp="1"/>
          </p:cNvSpPr>
          <p:nvPr>
            <p:ph type="title"/>
          </p:nvPr>
        </p:nvSpPr>
        <p:spPr/>
        <p:txBody>
          <a:bodyPr/>
          <a:lstStyle/>
          <a:p>
            <a:r>
              <a:rPr lang="de-DE" dirty="0"/>
              <a:t>Kompetenzentwicklung in allen Fächern …</a:t>
            </a:r>
          </a:p>
        </p:txBody>
      </p:sp>
      <p:sp>
        <p:nvSpPr>
          <p:cNvPr id="7" name="Ellipse 6" descr="Aufploppende Kreise, in denen verschiedene Fächer wie bspw. Geschichte, Chemie, Physik, Musik, Sport usw. notiert sind.">
            <a:extLst>
              <a:ext uri="{FF2B5EF4-FFF2-40B4-BE49-F238E27FC236}">
                <a16:creationId xmlns:a16="http://schemas.microsoft.com/office/drawing/2014/main" id="{5814CF81-D807-3A12-E56C-82E119D6AEFE}"/>
              </a:ext>
            </a:extLst>
          </p:cNvPr>
          <p:cNvSpPr/>
          <p:nvPr/>
        </p:nvSpPr>
        <p:spPr>
          <a:xfrm>
            <a:off x="305126" y="3039793"/>
            <a:ext cx="3290740" cy="14511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dirty="0">
                <a:solidFill>
                  <a:schemeClr val="tx1"/>
                </a:solidFill>
              </a:rPr>
              <a:t>Deutsch</a:t>
            </a:r>
          </a:p>
        </p:txBody>
      </p:sp>
      <p:sp>
        <p:nvSpPr>
          <p:cNvPr id="12" name="Ellipse 11" descr="Aufploppende Kreise, in denen verschiedene Fächer wie bspw. Geschichte, Chemie, Physik, Musik, Sport usw. notiert sind.">
            <a:extLst>
              <a:ext uri="{FF2B5EF4-FFF2-40B4-BE49-F238E27FC236}">
                <a16:creationId xmlns:a16="http://schemas.microsoft.com/office/drawing/2014/main" id="{FC815E9A-DA89-99B3-B9B4-A2C8E7C3156C}"/>
              </a:ext>
            </a:extLst>
          </p:cNvPr>
          <p:cNvSpPr/>
          <p:nvPr/>
        </p:nvSpPr>
        <p:spPr>
          <a:xfrm>
            <a:off x="5662316" y="3591339"/>
            <a:ext cx="3187148" cy="12125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dirty="0">
                <a:solidFill>
                  <a:schemeClr val="tx1"/>
                </a:solidFill>
              </a:rPr>
              <a:t>Sport</a:t>
            </a:r>
          </a:p>
        </p:txBody>
      </p:sp>
      <p:sp>
        <p:nvSpPr>
          <p:cNvPr id="13" name="Ellipse 12" descr="Aufploppende Kreise, in denen verschiedene Fächer wie bspw. Geschichte, Chemie, Physik, Musik, Sport usw. notiert sind.">
            <a:extLst>
              <a:ext uri="{FF2B5EF4-FFF2-40B4-BE49-F238E27FC236}">
                <a16:creationId xmlns:a16="http://schemas.microsoft.com/office/drawing/2014/main" id="{196DAA8F-0CAA-FE48-FDFF-E2C8BE55B03D}"/>
              </a:ext>
            </a:extLst>
          </p:cNvPr>
          <p:cNvSpPr/>
          <p:nvPr/>
        </p:nvSpPr>
        <p:spPr>
          <a:xfrm>
            <a:off x="3182951" y="3438939"/>
            <a:ext cx="3231105" cy="13649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dirty="0">
                <a:solidFill>
                  <a:schemeClr val="tx1"/>
                </a:solidFill>
              </a:rPr>
              <a:t>GK</a:t>
            </a:r>
          </a:p>
        </p:txBody>
      </p:sp>
      <p:sp>
        <p:nvSpPr>
          <p:cNvPr id="14" name="Ellipse 13" descr="Aufploppende Kreise, in denen verschiedene Fächer wie bspw. Geschichte, Chemie, Physik, Musik, Sport usw. notiert sind.">
            <a:extLst>
              <a:ext uri="{FF2B5EF4-FFF2-40B4-BE49-F238E27FC236}">
                <a16:creationId xmlns:a16="http://schemas.microsoft.com/office/drawing/2014/main" id="{B3BF00EF-4338-2FBC-E1DD-3EDBFE3EEE7A}"/>
              </a:ext>
            </a:extLst>
          </p:cNvPr>
          <p:cNvSpPr/>
          <p:nvPr/>
        </p:nvSpPr>
        <p:spPr>
          <a:xfrm>
            <a:off x="1337581" y="4498167"/>
            <a:ext cx="3290740" cy="14511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dirty="0">
                <a:solidFill>
                  <a:schemeClr val="tx1"/>
                </a:solidFill>
              </a:rPr>
              <a:t>Musik</a:t>
            </a:r>
          </a:p>
        </p:txBody>
      </p:sp>
      <p:sp>
        <p:nvSpPr>
          <p:cNvPr id="15" name="Ellipse 14" descr="Aufploppende Kreise, in denen verschiedene Fächer wie bspw. Geschichte, Chemie, Physik, Musik, Sport usw. notiert sind.">
            <a:extLst>
              <a:ext uri="{FF2B5EF4-FFF2-40B4-BE49-F238E27FC236}">
                <a16:creationId xmlns:a16="http://schemas.microsoft.com/office/drawing/2014/main" id="{0A07BB49-A2C4-DC6B-5395-B9707DBB4E33}"/>
              </a:ext>
            </a:extLst>
          </p:cNvPr>
          <p:cNvSpPr/>
          <p:nvPr/>
        </p:nvSpPr>
        <p:spPr>
          <a:xfrm>
            <a:off x="3965150" y="4490906"/>
            <a:ext cx="3290740" cy="14511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dirty="0" err="1">
                <a:solidFill>
                  <a:schemeClr val="tx1"/>
                </a:solidFill>
              </a:rPr>
              <a:t>Reli</a:t>
            </a:r>
            <a:r>
              <a:rPr lang="de-DE" sz="3600" dirty="0">
                <a:solidFill>
                  <a:schemeClr val="tx1"/>
                </a:solidFill>
              </a:rPr>
              <a:t>/Ethik</a:t>
            </a:r>
          </a:p>
        </p:txBody>
      </p:sp>
      <p:sp>
        <p:nvSpPr>
          <p:cNvPr id="18" name="Ellipse 17" descr="Aufploppende Kreise, in denen verschiedene Fächer wie bspw. Geschichte, Chemie, Physik, Musik, Sport usw. notiert sind.">
            <a:extLst>
              <a:ext uri="{FF2B5EF4-FFF2-40B4-BE49-F238E27FC236}">
                <a16:creationId xmlns:a16="http://schemas.microsoft.com/office/drawing/2014/main" id="{20EBE85E-427D-6C7E-3B8F-C3AD8A1F45D3}"/>
              </a:ext>
            </a:extLst>
          </p:cNvPr>
          <p:cNvSpPr/>
          <p:nvPr/>
        </p:nvSpPr>
        <p:spPr>
          <a:xfrm>
            <a:off x="6838447" y="4498167"/>
            <a:ext cx="3290740" cy="14511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dirty="0">
                <a:solidFill>
                  <a:schemeClr val="tx1"/>
                </a:solidFill>
              </a:rPr>
              <a:t>Mathe</a:t>
            </a:r>
          </a:p>
        </p:txBody>
      </p:sp>
      <p:sp>
        <p:nvSpPr>
          <p:cNvPr id="19" name="Ellipse 18" descr="Aufploppende Kreise, in denen verschiedene Fächer wie bspw. Geschichte, Chemie, Physik, Musik, Sport usw. notiert sind.">
            <a:extLst>
              <a:ext uri="{FF2B5EF4-FFF2-40B4-BE49-F238E27FC236}">
                <a16:creationId xmlns:a16="http://schemas.microsoft.com/office/drawing/2014/main" id="{C7F7B715-2A28-47EE-3423-2C4E00B0499B}"/>
              </a:ext>
            </a:extLst>
          </p:cNvPr>
          <p:cNvSpPr/>
          <p:nvPr/>
        </p:nvSpPr>
        <p:spPr>
          <a:xfrm>
            <a:off x="8483817" y="3352800"/>
            <a:ext cx="3290740" cy="14511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dirty="0">
                <a:solidFill>
                  <a:schemeClr val="tx1"/>
                </a:solidFill>
              </a:rPr>
              <a:t>…</a:t>
            </a:r>
          </a:p>
        </p:txBody>
      </p:sp>
      <p:sp>
        <p:nvSpPr>
          <p:cNvPr id="20" name="Ellipse 19" descr="Aufploppende Kreise, in denen verschiedene Fächer wie bspw. Geschichte, Chemie, Physik, Musik, Sport usw. notiert sind.">
            <a:extLst>
              <a:ext uri="{FF2B5EF4-FFF2-40B4-BE49-F238E27FC236}">
                <a16:creationId xmlns:a16="http://schemas.microsoft.com/office/drawing/2014/main" id="{1CC6CBE9-8AF9-1CF5-1BA1-A6150216F366}"/>
              </a:ext>
            </a:extLst>
          </p:cNvPr>
          <p:cNvSpPr/>
          <p:nvPr/>
        </p:nvSpPr>
        <p:spPr>
          <a:xfrm>
            <a:off x="1537581" y="2097155"/>
            <a:ext cx="3290740" cy="14511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dirty="0" err="1">
                <a:solidFill>
                  <a:schemeClr val="tx1"/>
                </a:solidFill>
              </a:rPr>
              <a:t>Bio</a:t>
            </a:r>
            <a:r>
              <a:rPr lang="de-DE" sz="3600" dirty="0">
                <a:solidFill>
                  <a:schemeClr val="tx1"/>
                </a:solidFill>
              </a:rPr>
              <a:t> </a:t>
            </a:r>
          </a:p>
        </p:txBody>
      </p:sp>
      <p:sp>
        <p:nvSpPr>
          <p:cNvPr id="21" name="Ellipse 20" descr="Aufploppende Kreise, in denen verschiedene Fächer wie bspw. Geschichte, Chemie, Physik, Musik, Sport usw. notiert sind.">
            <a:extLst>
              <a:ext uri="{FF2B5EF4-FFF2-40B4-BE49-F238E27FC236}">
                <a16:creationId xmlns:a16="http://schemas.microsoft.com/office/drawing/2014/main" id="{4AC829CA-BFB0-DF67-0666-BB15914FCC83}"/>
              </a:ext>
            </a:extLst>
          </p:cNvPr>
          <p:cNvSpPr/>
          <p:nvPr/>
        </p:nvSpPr>
        <p:spPr>
          <a:xfrm>
            <a:off x="6310464" y="2627243"/>
            <a:ext cx="3290740" cy="14511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dirty="0">
                <a:solidFill>
                  <a:schemeClr val="tx1"/>
                </a:solidFill>
              </a:rPr>
              <a:t>Chemie</a:t>
            </a:r>
          </a:p>
        </p:txBody>
      </p:sp>
      <p:sp>
        <p:nvSpPr>
          <p:cNvPr id="22" name="Ellipse 21" descr="Aufploppende Kreise, in denen verschiedene Fächer wie bspw. Geschichte, Chemie, Physik, Musik, Sport usw. notiert sind.">
            <a:extLst>
              <a:ext uri="{FF2B5EF4-FFF2-40B4-BE49-F238E27FC236}">
                <a16:creationId xmlns:a16="http://schemas.microsoft.com/office/drawing/2014/main" id="{4A10B418-A483-3C4F-E0F0-F45E3C3C429C}"/>
              </a:ext>
            </a:extLst>
          </p:cNvPr>
          <p:cNvSpPr/>
          <p:nvPr/>
        </p:nvSpPr>
        <p:spPr>
          <a:xfrm>
            <a:off x="8737030" y="2097155"/>
            <a:ext cx="3290740" cy="14511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dirty="0">
                <a:solidFill>
                  <a:schemeClr val="tx1"/>
                </a:solidFill>
              </a:rPr>
              <a:t>Physik</a:t>
            </a:r>
          </a:p>
        </p:txBody>
      </p:sp>
      <p:sp>
        <p:nvSpPr>
          <p:cNvPr id="23" name="Ellipse 22" descr="Aufploppende Kreise, in denen verschiedene Fächer wie bspw. Geschichte, Chemie, Physik, Musik, Sport usw. notiert sind.">
            <a:extLst>
              <a:ext uri="{FF2B5EF4-FFF2-40B4-BE49-F238E27FC236}">
                <a16:creationId xmlns:a16="http://schemas.microsoft.com/office/drawing/2014/main" id="{BF578376-9276-672F-18A2-3848E7207B84}"/>
              </a:ext>
            </a:extLst>
          </p:cNvPr>
          <p:cNvSpPr/>
          <p:nvPr/>
        </p:nvSpPr>
        <p:spPr>
          <a:xfrm>
            <a:off x="3965150" y="2314236"/>
            <a:ext cx="3290740" cy="14511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600" dirty="0">
                <a:solidFill>
                  <a:schemeClr val="tx1"/>
                </a:solidFill>
              </a:rPr>
              <a:t> BK</a:t>
            </a:r>
          </a:p>
        </p:txBody>
      </p:sp>
      <p:sp>
        <p:nvSpPr>
          <p:cNvPr id="2" name="Ellipse 1" descr="Aufploppende Kreise, in denen verschiedene Fächer wie bspw. Geschichte, Chemie, Physik, Musik, Sport usw. notiert sind.">
            <a:extLst>
              <a:ext uri="{FF2B5EF4-FFF2-40B4-BE49-F238E27FC236}">
                <a16:creationId xmlns:a16="http://schemas.microsoft.com/office/drawing/2014/main" id="{7740CEB3-0612-F76E-946E-2E3E35B344E5}"/>
              </a:ext>
            </a:extLst>
          </p:cNvPr>
          <p:cNvSpPr/>
          <p:nvPr/>
        </p:nvSpPr>
        <p:spPr>
          <a:xfrm>
            <a:off x="6096000" y="1442654"/>
            <a:ext cx="3290740" cy="14511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tx1"/>
                </a:solidFill>
              </a:rPr>
              <a:t>WBS/WBO</a:t>
            </a:r>
          </a:p>
        </p:txBody>
      </p:sp>
      <p:sp>
        <p:nvSpPr>
          <p:cNvPr id="3" name="Ellipse 2" descr="Aufploppende Kreise, in denen verschiedene Fächer wie bspw. Geschichte, Chemie, Physik, Musik, Sport usw. notiert sind.">
            <a:extLst>
              <a:ext uri="{FF2B5EF4-FFF2-40B4-BE49-F238E27FC236}">
                <a16:creationId xmlns:a16="http://schemas.microsoft.com/office/drawing/2014/main" id="{8934197A-323D-53D2-C179-F47A13129211}"/>
              </a:ext>
            </a:extLst>
          </p:cNvPr>
          <p:cNvSpPr/>
          <p:nvPr/>
        </p:nvSpPr>
        <p:spPr>
          <a:xfrm>
            <a:off x="3123316" y="999273"/>
            <a:ext cx="3290740" cy="14511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tx1"/>
                </a:solidFill>
              </a:rPr>
              <a:t>Geschichte </a:t>
            </a:r>
          </a:p>
        </p:txBody>
      </p:sp>
      <p:pic>
        <p:nvPicPr>
          <p:cNvPr id="4" name="Folie 17 (Bounce) [2026-07-08 163455]">
            <a:hlinkClick r:id="" action="ppaction://media"/>
            <a:extLst>
              <a:ext uri="{FF2B5EF4-FFF2-40B4-BE49-F238E27FC236}">
                <a16:creationId xmlns:a16="http://schemas.microsoft.com/office/drawing/2014/main" id="{826939C0-21AD-9297-5F95-1B674EA17AC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63575" y="1443038"/>
            <a:ext cx="406400" cy="406400"/>
          </a:xfrm>
          <a:prstGeom prst="rect">
            <a:avLst/>
          </a:prstGeom>
        </p:spPr>
      </p:pic>
    </p:spTree>
    <p:extLst>
      <p:ext uri="{BB962C8B-B14F-4D97-AF65-F5344CB8AC3E}">
        <p14:creationId xmlns:p14="http://schemas.microsoft.com/office/powerpoint/2010/main" val="2663833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230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70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430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210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280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530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480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360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110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310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500"/>
                                  </p:stCondLst>
                                  <p:childTnLst>
                                    <p:set>
                                      <p:cBhvr>
                                        <p:cTn id="28" dur="1" fill="hold">
                                          <p:stCondLst>
                                            <p:cond delay="0"/>
                                          </p:stCondLst>
                                        </p:cTn>
                                        <p:tgtEl>
                                          <p:spTgt spid="2"/>
                                        </p:tgtEl>
                                        <p:attrNameLst>
                                          <p:attrName>style.visibility</p:attrName>
                                        </p:attrNameLst>
                                      </p:cBhvr>
                                      <p:to>
                                        <p:strVal val="visible"/>
                                      </p:to>
                                    </p:set>
                                  </p:childTnLst>
                                </p:cTn>
                              </p:par>
                              <p:par>
                                <p:cTn id="29" presetID="1" presetClass="entr" presetSubtype="0" fill="hold" grpId="0" nodeType="withEffect">
                                  <p:stCondLst>
                                    <p:cond delay="2000"/>
                                  </p:stCondLst>
                                  <p:childTnLst>
                                    <p:set>
                                      <p:cBhvr>
                                        <p:cTn id="30" dur="1" fill="hold">
                                          <p:stCondLst>
                                            <p:cond delay="0"/>
                                          </p:stCondLst>
                                        </p:cTn>
                                        <p:tgtEl>
                                          <p:spTgt spid="3"/>
                                        </p:tgtEl>
                                        <p:attrNameLst>
                                          <p:attrName>style.visibility</p:attrName>
                                        </p:attrNameLst>
                                      </p:cBhvr>
                                      <p:to>
                                        <p:strVal val="visible"/>
                                      </p:to>
                                    </p:set>
                                  </p:childTnLst>
                                </p:cTn>
                              </p:par>
                            </p:childTnLst>
                          </p:cTn>
                        </p:par>
                        <p:par>
                          <p:cTn id="31" fill="hold">
                            <p:stCondLst>
                              <p:cond delay="5300"/>
                            </p:stCondLst>
                            <p:childTnLst>
                              <p:par>
                                <p:cTn id="32" presetID="1" presetClass="mediacall" presetSubtype="0" fill="hold" nodeType="afterEffect">
                                  <p:stCondLst>
                                    <p:cond delay="0"/>
                                  </p:stCondLst>
                                  <p:childTnLst>
                                    <p:cmd type="call" cmd="playFrom(0.0)">
                                      <p:cBhvr>
                                        <p:cTn id="33" dur="44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4" fill="hold" display="0">
                  <p:stCondLst>
                    <p:cond delay="indefinite"/>
                  </p:stCondLst>
                  <p:endCondLst>
                    <p:cond evt="onStopAudio" delay="0">
                      <p:tgtEl>
                        <p:sldTgt/>
                      </p:tgtEl>
                    </p:cond>
                  </p:endCondLst>
                </p:cTn>
                <p:tgtEl>
                  <p:spTgt spid="4"/>
                </p:tgtEl>
              </p:cMediaNode>
            </p:audio>
          </p:childTnLst>
        </p:cTn>
      </p:par>
    </p:tnLst>
    <p:bldLst>
      <p:bldP spid="7" grpId="0" animBg="1"/>
      <p:bldP spid="12" grpId="0" animBg="1"/>
      <p:bldP spid="13" grpId="0" animBg="1"/>
      <p:bldP spid="14" grpId="0" animBg="1"/>
      <p:bldP spid="15" grpId="0" animBg="1"/>
      <p:bldP spid="18" grpId="0" animBg="1"/>
      <p:bldP spid="19" grpId="0" animBg="1"/>
      <p:bldP spid="20" grpId="0" animBg="1"/>
      <p:bldP spid="21" grpId="0" animBg="1"/>
      <p:bldP spid="22" grpId="0" animBg="1"/>
      <p:bldP spid="23" grpId="0" animBg="1"/>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16823-B034-DCDC-7E95-ACDF17E5D768}"/>
            </a:ext>
          </a:extLst>
        </p:cNvPr>
        <p:cNvGrpSpPr/>
        <p:nvPr/>
      </p:nvGrpSpPr>
      <p:grpSpPr>
        <a:xfrm>
          <a:off x="0" y="0"/>
          <a:ext cx="0" cy="0"/>
          <a:chOff x="0" y="0"/>
          <a:chExt cx="0" cy="0"/>
        </a:xfrm>
      </p:grpSpPr>
      <p:pic>
        <p:nvPicPr>
          <p:cNvPr id="15" name="Grafik 14" descr="Screenshot der BOaktiv-Plattform, der Menüpunkt &quot;Aufgaben&quot; ist farblich hervorgehoben. &#10;Der Rest ist transparent gehalten. ">
            <a:extLst>
              <a:ext uri="{FF2B5EF4-FFF2-40B4-BE49-F238E27FC236}">
                <a16:creationId xmlns:a16="http://schemas.microsoft.com/office/drawing/2014/main" id="{4F1B9BBD-4746-22B0-57A6-DC0295D11B11}"/>
              </a:ext>
            </a:extLst>
          </p:cNvPr>
          <p:cNvPicPr>
            <a:picLocks noChangeAspect="1"/>
          </p:cNvPicPr>
          <p:nvPr/>
        </p:nvPicPr>
        <p:blipFill>
          <a:blip r:embed="rId5">
            <a:alphaModFix amt="25000"/>
          </a:blip>
          <a:stretch>
            <a:fillRect/>
          </a:stretch>
        </p:blipFill>
        <p:spPr>
          <a:xfrm>
            <a:off x="1147619" y="990171"/>
            <a:ext cx="9895442" cy="4867704"/>
          </a:xfrm>
          <a:prstGeom prst="rect">
            <a:avLst/>
          </a:prstGeom>
        </p:spPr>
      </p:pic>
      <p:sp>
        <p:nvSpPr>
          <p:cNvPr id="8" name="Titel 5">
            <a:extLst>
              <a:ext uri="{FF2B5EF4-FFF2-40B4-BE49-F238E27FC236}">
                <a16:creationId xmlns:a16="http://schemas.microsoft.com/office/drawing/2014/main" id="{1D7865B1-D914-8439-C027-C32E52E71F53}"/>
              </a:ext>
            </a:extLst>
          </p:cNvPr>
          <p:cNvSpPr>
            <a:spLocks noGrp="1"/>
          </p:cNvSpPr>
          <p:nvPr>
            <p:ph type="title"/>
          </p:nvPr>
        </p:nvSpPr>
        <p:spPr>
          <a:xfrm>
            <a:off x="407520" y="332640"/>
            <a:ext cx="11375640" cy="1367640"/>
          </a:xfrm>
        </p:spPr>
        <p:txBody>
          <a:bodyPr/>
          <a:lstStyle/>
          <a:p>
            <a:r>
              <a:rPr lang="de-DE" dirty="0">
                <a:solidFill>
                  <a:schemeClr val="dk1"/>
                </a:solidFill>
                <a:latin typeface="BaWue Serif"/>
              </a:rPr>
              <a:t>Aufgaben auf der Plattform (1)</a:t>
            </a:r>
            <a:endParaRPr lang="de-DE" sz="4000" dirty="0"/>
          </a:p>
        </p:txBody>
      </p:sp>
      <p:pic>
        <p:nvPicPr>
          <p:cNvPr id="2" name="Grafik 1" descr="Menüpunkt Aufgaben">
            <a:extLst>
              <a:ext uri="{FF2B5EF4-FFF2-40B4-BE49-F238E27FC236}">
                <a16:creationId xmlns:a16="http://schemas.microsoft.com/office/drawing/2014/main" id="{692FCC40-5D42-E0D5-C8C1-FC220DA2E0D5}"/>
              </a:ext>
            </a:extLst>
          </p:cNvPr>
          <p:cNvPicPr>
            <a:picLocks noChangeAspect="1"/>
          </p:cNvPicPr>
          <p:nvPr/>
        </p:nvPicPr>
        <p:blipFill>
          <a:blip r:embed="rId5"/>
          <a:srcRect l="-6" t="68771" r="82018" b="25312"/>
          <a:stretch/>
        </p:blipFill>
        <p:spPr>
          <a:xfrm>
            <a:off x="1147619" y="4005065"/>
            <a:ext cx="4005051" cy="648072"/>
          </a:xfrm>
          <a:prstGeom prst="rect">
            <a:avLst/>
          </a:prstGeom>
          <a:ln w="57150">
            <a:solidFill>
              <a:schemeClr val="accent1"/>
            </a:solidFill>
          </a:ln>
        </p:spPr>
      </p:pic>
      <p:pic>
        <p:nvPicPr>
          <p:cNvPr id="3" name="Folie 18 (Bounce) [2026-07-08 163455]">
            <a:hlinkClick r:id="" action="ppaction://media"/>
            <a:extLst>
              <a:ext uri="{FF2B5EF4-FFF2-40B4-BE49-F238E27FC236}">
                <a16:creationId xmlns:a16="http://schemas.microsoft.com/office/drawing/2014/main" id="{5A0E84F2-3640-40D7-E352-467CFBA41CD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1025" y="1360488"/>
            <a:ext cx="406400" cy="406400"/>
          </a:xfrm>
          <a:prstGeom prst="rect">
            <a:avLst/>
          </a:prstGeom>
        </p:spPr>
      </p:pic>
    </p:spTree>
    <p:extLst>
      <p:ext uri="{BB962C8B-B14F-4D97-AF65-F5344CB8AC3E}">
        <p14:creationId xmlns:p14="http://schemas.microsoft.com/office/powerpoint/2010/main" val="469000255"/>
      </p:ext>
    </p:extLst>
  </p:cSld>
  <p:clrMapOvr>
    <a:masterClrMapping/>
  </p:clrMapOvr>
  <p:transition spd="slow" advClick="0" advTm="9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4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16823-B034-DCDC-7E95-ACDF17E5D768}"/>
            </a:ext>
          </a:extLst>
        </p:cNvPr>
        <p:cNvGrpSpPr/>
        <p:nvPr/>
      </p:nvGrpSpPr>
      <p:grpSpPr>
        <a:xfrm>
          <a:off x="0" y="0"/>
          <a:ext cx="0" cy="0"/>
          <a:chOff x="0" y="0"/>
          <a:chExt cx="0" cy="0"/>
        </a:xfrm>
      </p:grpSpPr>
      <p:pic>
        <p:nvPicPr>
          <p:cNvPr id="15" name="Grafik 14" descr="Screenshot BOaktiv-Plattform, Menüpunkt &quot;Aufgaben&quot;.">
            <a:extLst>
              <a:ext uri="{FF2B5EF4-FFF2-40B4-BE49-F238E27FC236}">
                <a16:creationId xmlns:a16="http://schemas.microsoft.com/office/drawing/2014/main" id="{4F1B9BBD-4746-22B0-57A6-DC0295D11B11}"/>
              </a:ext>
            </a:extLst>
          </p:cNvPr>
          <p:cNvPicPr>
            <a:picLocks noChangeAspect="1"/>
          </p:cNvPicPr>
          <p:nvPr/>
        </p:nvPicPr>
        <p:blipFill>
          <a:blip r:embed="rId5">
            <a:alphaModFix amt="25000"/>
          </a:blip>
          <a:stretch>
            <a:fillRect/>
          </a:stretch>
        </p:blipFill>
        <p:spPr>
          <a:xfrm>
            <a:off x="1147619" y="990171"/>
            <a:ext cx="9895442" cy="4867704"/>
          </a:xfrm>
          <a:prstGeom prst="rect">
            <a:avLst/>
          </a:prstGeom>
        </p:spPr>
      </p:pic>
      <p:sp>
        <p:nvSpPr>
          <p:cNvPr id="8" name="Titel 5">
            <a:extLst>
              <a:ext uri="{FF2B5EF4-FFF2-40B4-BE49-F238E27FC236}">
                <a16:creationId xmlns:a16="http://schemas.microsoft.com/office/drawing/2014/main" id="{1D7865B1-D914-8439-C027-C32E52E71F53}"/>
              </a:ext>
            </a:extLst>
          </p:cNvPr>
          <p:cNvSpPr>
            <a:spLocks noGrp="1"/>
          </p:cNvSpPr>
          <p:nvPr>
            <p:ph type="title"/>
          </p:nvPr>
        </p:nvSpPr>
        <p:spPr>
          <a:xfrm>
            <a:off x="407520" y="332640"/>
            <a:ext cx="11375640" cy="1367640"/>
          </a:xfrm>
        </p:spPr>
        <p:txBody>
          <a:bodyPr/>
          <a:lstStyle/>
          <a:p>
            <a:r>
              <a:rPr lang="de-DE" dirty="0">
                <a:solidFill>
                  <a:schemeClr val="dk1"/>
                </a:solidFill>
                <a:latin typeface="BaWue Serif"/>
              </a:rPr>
              <a:t>Aufgaben auf der Plattform</a:t>
            </a:r>
            <a:r>
              <a:rPr lang="de-DE" b="1" dirty="0"/>
              <a:t> (2)</a:t>
            </a:r>
            <a:endParaRPr lang="de-DE" sz="4000" dirty="0"/>
          </a:p>
        </p:txBody>
      </p:sp>
      <p:pic>
        <p:nvPicPr>
          <p:cNvPr id="2" name="Grafik 1" descr="Menüpunkt &quot;Aufgaben&quot;">
            <a:extLst>
              <a:ext uri="{FF2B5EF4-FFF2-40B4-BE49-F238E27FC236}">
                <a16:creationId xmlns:a16="http://schemas.microsoft.com/office/drawing/2014/main" id="{692FCC40-5D42-E0D5-C8C1-FC220DA2E0D5}"/>
              </a:ext>
            </a:extLst>
          </p:cNvPr>
          <p:cNvPicPr>
            <a:picLocks noChangeAspect="1"/>
          </p:cNvPicPr>
          <p:nvPr/>
        </p:nvPicPr>
        <p:blipFill>
          <a:blip r:embed="rId5"/>
          <a:srcRect l="-6" t="68771" r="82018" b="25312"/>
          <a:stretch/>
        </p:blipFill>
        <p:spPr>
          <a:xfrm>
            <a:off x="1147619" y="4365103"/>
            <a:ext cx="1780029" cy="288033"/>
          </a:xfrm>
          <a:prstGeom prst="rect">
            <a:avLst/>
          </a:prstGeom>
          <a:ln w="57150">
            <a:solidFill>
              <a:schemeClr val="accent1"/>
            </a:solidFill>
          </a:ln>
        </p:spPr>
      </p:pic>
      <p:pic>
        <p:nvPicPr>
          <p:cNvPr id="3" name="Grafik 2" descr="Screenshot der BOaktiv-Plattform.  Links ist eine Leiste mit verschiedenen Menüpunkten. Der Menüpunkt &quot;Aufgaben&quot; ist markiert. Rechts sind oben in einer Linie fünf Kacheln: Kachel 1: Sozialkompetenz/Personale Kompetenz/Methodenkompetenz, Kachel 2: Kognitive Basiskompetenz, Kachel 3: Emotionale Kompetenz, Kachel 4: Digitale Kompetenz, Kachel 5: Berufsbezogene Kompetenzen und Interessen. Je nach dem aus welchem Kompetenzbereich man eine Aufgabe haben möchte, muss die entsprechende Kachel angeklickt werden. Darunter wird die Kategorie (Aufgabe der Kompetenzanalyse, der Reflexion oder der Förderung) gewählt. Darunter folgen zwei Dropdown-Menüs in denen weitere Filter (Aufgabenart und Differenzierungsstufe) bestimmt werden können. Sind alle Filter angewendet, erscheint darunter automatisch eine Auswahl an passenden Aufgaben.">
            <a:extLst>
              <a:ext uri="{FF2B5EF4-FFF2-40B4-BE49-F238E27FC236}">
                <a16:creationId xmlns:a16="http://schemas.microsoft.com/office/drawing/2014/main" id="{BF23C12F-2356-2BE1-08D6-C09EBAA42F11}"/>
              </a:ext>
            </a:extLst>
          </p:cNvPr>
          <p:cNvPicPr>
            <a:picLocks noChangeAspect="1"/>
          </p:cNvPicPr>
          <p:nvPr/>
        </p:nvPicPr>
        <p:blipFill>
          <a:blip r:embed="rId5"/>
          <a:srcRect l="19438" t="13120" r="7" b="46938"/>
          <a:stretch/>
        </p:blipFill>
        <p:spPr>
          <a:xfrm>
            <a:off x="3071663" y="1628800"/>
            <a:ext cx="7971397" cy="1944216"/>
          </a:xfrm>
          <a:prstGeom prst="rect">
            <a:avLst/>
          </a:prstGeom>
          <a:ln w="57150">
            <a:solidFill>
              <a:schemeClr val="accent1"/>
            </a:solidFill>
          </a:ln>
        </p:spPr>
      </p:pic>
      <p:pic>
        <p:nvPicPr>
          <p:cNvPr id="4" name="Folie 19 (Bounce) [2026-07-08 163456]">
            <a:hlinkClick r:id="" action="ppaction://media"/>
            <a:extLst>
              <a:ext uri="{FF2B5EF4-FFF2-40B4-BE49-F238E27FC236}">
                <a16:creationId xmlns:a16="http://schemas.microsoft.com/office/drawing/2014/main" id="{980F8ECF-CE69-67E2-8CC1-F7966B3D6CB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4688" y="1422400"/>
            <a:ext cx="406400" cy="406400"/>
          </a:xfrm>
          <a:prstGeom prst="rect">
            <a:avLst/>
          </a:prstGeom>
        </p:spPr>
      </p:pic>
    </p:spTree>
    <p:extLst>
      <p:ext uri="{BB962C8B-B14F-4D97-AF65-F5344CB8AC3E}">
        <p14:creationId xmlns:p14="http://schemas.microsoft.com/office/powerpoint/2010/main" val="27698061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9000">
        <p159:morph option="byObject"/>
      </p:transition>
    </mc:Choice>
    <mc:Fallback xmlns="">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62205-E8B1-E6E9-B96E-74759D793B20}"/>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B7342347-B1EE-3E33-E9FB-208493A3259E}"/>
              </a:ext>
            </a:extLst>
          </p:cNvPr>
          <p:cNvSpPr>
            <a:spLocks noGrp="1"/>
          </p:cNvSpPr>
          <p:nvPr>
            <p:ph type="title"/>
          </p:nvPr>
        </p:nvSpPr>
        <p:spPr/>
        <p:txBody>
          <a:bodyPr/>
          <a:lstStyle/>
          <a:p>
            <a:r>
              <a:rPr lang="de-DE" dirty="0"/>
              <a:t>Deutsch Sek. I – Leitperspektive BO (1)</a:t>
            </a:r>
          </a:p>
        </p:txBody>
      </p:sp>
      <p:pic>
        <p:nvPicPr>
          <p:cNvPr id="11" name="Grafik 10" descr="Textausschnitt, wie die Leitperspektive BO im Fach Deutsch mitgedacht werden soll.  ">
            <a:extLst>
              <a:ext uri="{FF2B5EF4-FFF2-40B4-BE49-F238E27FC236}">
                <a16:creationId xmlns:a16="http://schemas.microsoft.com/office/drawing/2014/main" id="{AAF50BC3-A029-2D7F-B2CC-EFE935395BBB}"/>
              </a:ext>
            </a:extLst>
          </p:cNvPr>
          <p:cNvPicPr>
            <a:picLocks noChangeAspect="1"/>
          </p:cNvPicPr>
          <p:nvPr/>
        </p:nvPicPr>
        <p:blipFill>
          <a:blip r:embed="rId5"/>
          <a:stretch>
            <a:fillRect/>
          </a:stretch>
        </p:blipFill>
        <p:spPr>
          <a:xfrm>
            <a:off x="335359" y="1196752"/>
            <a:ext cx="11556725" cy="3672408"/>
          </a:xfrm>
          <a:prstGeom prst="rect">
            <a:avLst/>
          </a:prstGeom>
        </p:spPr>
      </p:pic>
      <p:sp>
        <p:nvSpPr>
          <p:cNvPr id="15" name="Rechteck 14" descr="Markiert ist ein Teil des ersten Satzes: Im Deutschunterricht erwerben und vertiefen die Schülerinnen und Schüler ihre schriftliche und mündliche Ausdrucksfähigkeit [...].">
            <a:extLst>
              <a:ext uri="{FF2B5EF4-FFF2-40B4-BE49-F238E27FC236}">
                <a16:creationId xmlns:a16="http://schemas.microsoft.com/office/drawing/2014/main" id="{BC33EF15-9C32-5713-D38B-18039BE34907}"/>
              </a:ext>
            </a:extLst>
          </p:cNvPr>
          <p:cNvSpPr/>
          <p:nvPr/>
        </p:nvSpPr>
        <p:spPr>
          <a:xfrm>
            <a:off x="407988" y="1628800"/>
            <a:ext cx="11340081" cy="792088"/>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Folie 20 (Bounce) [2026-07-08 163456]">
            <a:hlinkClick r:id="" action="ppaction://media"/>
            <a:extLst>
              <a:ext uri="{FF2B5EF4-FFF2-40B4-BE49-F238E27FC236}">
                <a16:creationId xmlns:a16="http://schemas.microsoft.com/office/drawing/2014/main" id="{69A64CE1-2710-8C67-18EE-2FA1AB01B28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46088" y="1223963"/>
            <a:ext cx="406400" cy="406400"/>
          </a:xfrm>
          <a:prstGeom prst="rect">
            <a:avLst/>
          </a:prstGeom>
        </p:spPr>
      </p:pic>
    </p:spTree>
    <p:extLst>
      <p:ext uri="{BB962C8B-B14F-4D97-AF65-F5344CB8AC3E}">
        <p14:creationId xmlns:p14="http://schemas.microsoft.com/office/powerpoint/2010/main" val="18490868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57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bldLst>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62205-E8B1-E6E9-B96E-74759D793B20}"/>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B7342347-B1EE-3E33-E9FB-208493A3259E}"/>
              </a:ext>
            </a:extLst>
          </p:cNvPr>
          <p:cNvSpPr>
            <a:spLocks noGrp="1"/>
          </p:cNvSpPr>
          <p:nvPr>
            <p:ph type="title"/>
          </p:nvPr>
        </p:nvSpPr>
        <p:spPr/>
        <p:txBody>
          <a:bodyPr/>
          <a:lstStyle/>
          <a:p>
            <a:r>
              <a:rPr lang="de-DE" dirty="0"/>
              <a:t>Deutsch Sek. I – Leitperspektive BO (2)</a:t>
            </a:r>
          </a:p>
        </p:txBody>
      </p:sp>
      <p:pic>
        <p:nvPicPr>
          <p:cNvPr id="11" name="Grafik 10">
            <a:extLst>
              <a:ext uri="{FF2B5EF4-FFF2-40B4-BE49-F238E27FC236}">
                <a16:creationId xmlns:a16="http://schemas.microsoft.com/office/drawing/2014/main" id="{AAF50BC3-A029-2D7F-B2CC-EFE935395BBB}"/>
              </a:ext>
              <a:ext uri="{C183D7F6-B498-43B3-948B-1728B52AA6E4}">
                <adec:decorative xmlns:adec="http://schemas.microsoft.com/office/drawing/2017/decorative" val="1"/>
              </a:ext>
            </a:extLst>
          </p:cNvPr>
          <p:cNvPicPr>
            <a:picLocks noChangeAspect="1"/>
          </p:cNvPicPr>
          <p:nvPr/>
        </p:nvPicPr>
        <p:blipFill>
          <a:blip r:embed="rId5">
            <a:alphaModFix amt="25000"/>
          </a:blip>
          <a:stretch>
            <a:fillRect/>
          </a:stretch>
        </p:blipFill>
        <p:spPr>
          <a:xfrm>
            <a:off x="335359" y="1196752"/>
            <a:ext cx="11556725" cy="3672408"/>
          </a:xfrm>
          <a:prstGeom prst="rect">
            <a:avLst/>
          </a:prstGeom>
        </p:spPr>
      </p:pic>
      <p:grpSp>
        <p:nvGrpSpPr>
          <p:cNvPr id="3" name="Gruppieren 2" descr="Der Satzteil &quot;Im Deutschunterricht erwerben und vertiefen Schülerinnen und Schüler ihre schriftliche und mündliche Ausdrucksfähigkeit&quot; ist größer dargestellt und damit hervorgehoben.">
            <a:extLst>
              <a:ext uri="{FF2B5EF4-FFF2-40B4-BE49-F238E27FC236}">
                <a16:creationId xmlns:a16="http://schemas.microsoft.com/office/drawing/2014/main" id="{E10519E4-675F-C6F6-72D4-FD6AD614A972}"/>
              </a:ext>
            </a:extLst>
          </p:cNvPr>
          <p:cNvGrpSpPr/>
          <p:nvPr/>
        </p:nvGrpSpPr>
        <p:grpSpPr>
          <a:xfrm>
            <a:off x="191344" y="1556792"/>
            <a:ext cx="12000656" cy="1080120"/>
            <a:chOff x="0" y="1556792"/>
            <a:chExt cx="12360696" cy="1584176"/>
          </a:xfrm>
        </p:grpSpPr>
        <p:grpSp>
          <p:nvGrpSpPr>
            <p:cNvPr id="14" name="Gruppieren 13">
              <a:extLst>
                <a:ext uri="{FF2B5EF4-FFF2-40B4-BE49-F238E27FC236}">
                  <a16:creationId xmlns:a16="http://schemas.microsoft.com/office/drawing/2014/main" id="{C5C512AA-AC27-7B02-8C6F-C9C00C79EA8D}"/>
                </a:ext>
              </a:extLst>
            </p:cNvPr>
            <p:cNvGrpSpPr/>
            <p:nvPr/>
          </p:nvGrpSpPr>
          <p:grpSpPr>
            <a:xfrm>
              <a:off x="0" y="1628800"/>
              <a:ext cx="12360696" cy="1440160"/>
              <a:chOff x="415934" y="1628800"/>
              <a:chExt cx="11521282" cy="720080"/>
            </a:xfrm>
          </p:grpSpPr>
          <p:pic>
            <p:nvPicPr>
              <p:cNvPr id="12" name="Grafik 11">
                <a:extLst>
                  <a:ext uri="{FF2B5EF4-FFF2-40B4-BE49-F238E27FC236}">
                    <a16:creationId xmlns:a16="http://schemas.microsoft.com/office/drawing/2014/main" id="{8C78B25B-221F-81D7-5530-894039F7DF2D}"/>
                  </a:ext>
                </a:extLst>
              </p:cNvPr>
              <p:cNvPicPr>
                <a:picLocks noChangeAspect="1"/>
              </p:cNvPicPr>
              <p:nvPr/>
            </p:nvPicPr>
            <p:blipFill>
              <a:blip r:embed="rId5"/>
              <a:srcRect l="697" t="22247" r="67599" b="67949"/>
              <a:stretch/>
            </p:blipFill>
            <p:spPr>
              <a:xfrm>
                <a:off x="415935" y="1988840"/>
                <a:ext cx="3663974" cy="360040"/>
              </a:xfrm>
              <a:prstGeom prst="rect">
                <a:avLst/>
              </a:prstGeom>
            </p:spPr>
          </p:pic>
          <p:pic>
            <p:nvPicPr>
              <p:cNvPr id="13" name="Grafik 12">
                <a:extLst>
                  <a:ext uri="{FF2B5EF4-FFF2-40B4-BE49-F238E27FC236}">
                    <a16:creationId xmlns:a16="http://schemas.microsoft.com/office/drawing/2014/main" id="{C6CD556C-F39C-BD70-02DD-5CE0B59E6D73}"/>
                  </a:ext>
                </a:extLst>
              </p:cNvPr>
              <p:cNvPicPr>
                <a:picLocks noChangeAspect="1"/>
              </p:cNvPicPr>
              <p:nvPr/>
            </p:nvPicPr>
            <p:blipFill>
              <a:blip r:embed="rId5"/>
              <a:srcRect t="12443" r="307" b="77753"/>
              <a:stretch/>
            </p:blipFill>
            <p:spPr>
              <a:xfrm>
                <a:off x="415934" y="1628800"/>
                <a:ext cx="11521282" cy="360040"/>
              </a:xfrm>
              <a:prstGeom prst="rect">
                <a:avLst/>
              </a:prstGeom>
            </p:spPr>
          </p:pic>
        </p:grpSp>
        <p:sp>
          <p:nvSpPr>
            <p:cNvPr id="2" name="Rechteck 1">
              <a:extLst>
                <a:ext uri="{FF2B5EF4-FFF2-40B4-BE49-F238E27FC236}">
                  <a16:creationId xmlns:a16="http://schemas.microsoft.com/office/drawing/2014/main" id="{829B3BF0-92B3-7BD6-7923-861D359E2E39}"/>
                </a:ext>
              </a:extLst>
            </p:cNvPr>
            <p:cNvSpPr/>
            <p:nvPr/>
          </p:nvSpPr>
          <p:spPr>
            <a:xfrm>
              <a:off x="0" y="1556792"/>
              <a:ext cx="12192000" cy="1584176"/>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Folie 21 (Bounce) [2026-07-08 163457]">
            <a:hlinkClick r:id="" action="ppaction://media"/>
            <a:extLst>
              <a:ext uri="{FF2B5EF4-FFF2-40B4-BE49-F238E27FC236}">
                <a16:creationId xmlns:a16="http://schemas.microsoft.com/office/drawing/2014/main" id="{62997348-3993-AB61-93F9-2B79E9360A9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38163" y="1317625"/>
            <a:ext cx="406400" cy="406400"/>
          </a:xfrm>
          <a:prstGeom prst="rect">
            <a:avLst/>
          </a:prstGeom>
        </p:spPr>
      </p:pic>
    </p:spTree>
    <p:extLst>
      <p:ext uri="{BB962C8B-B14F-4D97-AF65-F5344CB8AC3E}">
        <p14:creationId xmlns:p14="http://schemas.microsoft.com/office/powerpoint/2010/main" val="110243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3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62205-E8B1-E6E9-B96E-74759D793B20}"/>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B7342347-B1EE-3E33-E9FB-208493A3259E}"/>
              </a:ext>
            </a:extLst>
          </p:cNvPr>
          <p:cNvSpPr>
            <a:spLocks noGrp="1"/>
          </p:cNvSpPr>
          <p:nvPr>
            <p:ph type="title"/>
          </p:nvPr>
        </p:nvSpPr>
        <p:spPr>
          <a:xfrm>
            <a:off x="407520" y="301904"/>
            <a:ext cx="12025184" cy="474183"/>
          </a:xfrm>
        </p:spPr>
        <p:txBody>
          <a:bodyPr/>
          <a:lstStyle/>
          <a:p>
            <a:r>
              <a:rPr lang="de-DE" dirty="0"/>
              <a:t>Kompetenzmerkmal (1)</a:t>
            </a:r>
          </a:p>
        </p:txBody>
      </p:sp>
      <p:grpSp>
        <p:nvGrpSpPr>
          <p:cNvPr id="3" name="Gruppieren 2" descr="Der Satzteil &quot;Im Deutschunterricht erwerben und vertiefen Schülerinnen und Schüler ihre schriftliche und mündliche Ausdrucksfähigkeit&quot; wird mit dem Kompetenzmerkmal &quot;Kommunikationsfähigkeit&quot; der Sozialkompetenz in Relation gesetzt. &#10;Oben steht der Satzausschnitt.">
            <a:extLst>
              <a:ext uri="{FF2B5EF4-FFF2-40B4-BE49-F238E27FC236}">
                <a16:creationId xmlns:a16="http://schemas.microsoft.com/office/drawing/2014/main" id="{E10519E4-675F-C6F6-72D4-FD6AD614A972}"/>
              </a:ext>
            </a:extLst>
          </p:cNvPr>
          <p:cNvGrpSpPr/>
          <p:nvPr/>
        </p:nvGrpSpPr>
        <p:grpSpPr>
          <a:xfrm>
            <a:off x="612061" y="1437397"/>
            <a:ext cx="11136560" cy="792088"/>
            <a:chOff x="0" y="1556792"/>
            <a:chExt cx="12360696" cy="1584176"/>
          </a:xfrm>
        </p:grpSpPr>
        <p:grpSp>
          <p:nvGrpSpPr>
            <p:cNvPr id="14" name="Gruppieren 13">
              <a:extLst>
                <a:ext uri="{FF2B5EF4-FFF2-40B4-BE49-F238E27FC236}">
                  <a16:creationId xmlns:a16="http://schemas.microsoft.com/office/drawing/2014/main" id="{C5C512AA-AC27-7B02-8C6F-C9C00C79EA8D}"/>
                </a:ext>
              </a:extLst>
            </p:cNvPr>
            <p:cNvGrpSpPr/>
            <p:nvPr/>
          </p:nvGrpSpPr>
          <p:grpSpPr>
            <a:xfrm>
              <a:off x="0" y="1628800"/>
              <a:ext cx="12360696" cy="1440160"/>
              <a:chOff x="415934" y="1628800"/>
              <a:chExt cx="11521282" cy="720080"/>
            </a:xfrm>
          </p:grpSpPr>
          <p:pic>
            <p:nvPicPr>
              <p:cNvPr id="12" name="Grafik 11">
                <a:extLst>
                  <a:ext uri="{FF2B5EF4-FFF2-40B4-BE49-F238E27FC236}">
                    <a16:creationId xmlns:a16="http://schemas.microsoft.com/office/drawing/2014/main" id="{8C78B25B-221F-81D7-5530-894039F7DF2D}"/>
                  </a:ext>
                </a:extLst>
              </p:cNvPr>
              <p:cNvPicPr>
                <a:picLocks noChangeAspect="1"/>
              </p:cNvPicPr>
              <p:nvPr/>
            </p:nvPicPr>
            <p:blipFill>
              <a:blip r:embed="rId5"/>
              <a:srcRect l="696" t="22247" r="67616" b="67949"/>
              <a:stretch/>
            </p:blipFill>
            <p:spPr>
              <a:xfrm>
                <a:off x="415934" y="1988840"/>
                <a:ext cx="3662006" cy="360040"/>
              </a:xfrm>
              <a:prstGeom prst="rect">
                <a:avLst/>
              </a:prstGeom>
            </p:spPr>
          </p:pic>
          <p:pic>
            <p:nvPicPr>
              <p:cNvPr id="13" name="Grafik 12">
                <a:extLst>
                  <a:ext uri="{FF2B5EF4-FFF2-40B4-BE49-F238E27FC236}">
                    <a16:creationId xmlns:a16="http://schemas.microsoft.com/office/drawing/2014/main" id="{C6CD556C-F39C-BD70-02DD-5CE0B59E6D73}"/>
                  </a:ext>
                </a:extLst>
              </p:cNvPr>
              <p:cNvPicPr>
                <a:picLocks noChangeAspect="1"/>
              </p:cNvPicPr>
              <p:nvPr/>
            </p:nvPicPr>
            <p:blipFill>
              <a:blip r:embed="rId5"/>
              <a:srcRect t="12443" r="307" b="77753"/>
              <a:stretch/>
            </p:blipFill>
            <p:spPr>
              <a:xfrm>
                <a:off x="415934" y="1628800"/>
                <a:ext cx="11521282" cy="360040"/>
              </a:xfrm>
              <a:prstGeom prst="rect">
                <a:avLst/>
              </a:prstGeom>
            </p:spPr>
          </p:pic>
        </p:grpSp>
        <p:sp>
          <p:nvSpPr>
            <p:cNvPr id="2" name="Rechteck 1">
              <a:extLst>
                <a:ext uri="{FF2B5EF4-FFF2-40B4-BE49-F238E27FC236}">
                  <a16:creationId xmlns:a16="http://schemas.microsoft.com/office/drawing/2014/main" id="{829B3BF0-92B3-7BD6-7923-861D359E2E39}"/>
                </a:ext>
              </a:extLst>
            </p:cNvPr>
            <p:cNvSpPr/>
            <p:nvPr/>
          </p:nvSpPr>
          <p:spPr>
            <a:xfrm>
              <a:off x="0" y="1556792"/>
              <a:ext cx="12192000" cy="1584176"/>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Inhaltsplatzhalter 9" descr="Titel: Kompetenzmerkmale Sozialkompetenz">
            <a:extLst>
              <a:ext uri="{FF2B5EF4-FFF2-40B4-BE49-F238E27FC236}">
                <a16:creationId xmlns:a16="http://schemas.microsoft.com/office/drawing/2014/main" id="{21A2C0F4-366C-AB91-C1D2-3A6DCA1419B7}"/>
              </a:ext>
              <a:ext uri="{C183D7F6-B498-43B3-948B-1728B52AA6E4}">
                <adec:decorative xmlns:adec="http://schemas.microsoft.com/office/drawing/2017/decorative" val="0"/>
              </a:ext>
            </a:extLst>
          </p:cNvPr>
          <p:cNvPicPr>
            <a:picLocks noChangeAspect="1"/>
          </p:cNvPicPr>
          <p:nvPr/>
        </p:nvPicPr>
        <p:blipFill>
          <a:blip r:embed="rId6" cstate="print">
            <a:alphaModFix amt="25000"/>
          </a:blip>
          <a:srcRect l="11367" t="20513" r="50168" b="67731"/>
          <a:stretch/>
        </p:blipFill>
        <p:spPr>
          <a:xfrm>
            <a:off x="614101" y="2481513"/>
            <a:ext cx="5502726" cy="2376264"/>
          </a:xfrm>
          <a:prstGeom prst="rect">
            <a:avLst/>
          </a:prstGeom>
          <a:ln w="57150">
            <a:noFill/>
          </a:ln>
        </p:spPr>
      </p:pic>
      <p:pic>
        <p:nvPicPr>
          <p:cNvPr id="5" name="Inhaltsplatzhalter 9" descr="Darunter befindet sich ein Kasten mit der Überschrift &quot;Kommunikationsfähigkeit&quot;, ihrer Definition sowie den Beobachtungsbeispielen. ">
            <a:extLst>
              <a:ext uri="{FF2B5EF4-FFF2-40B4-BE49-F238E27FC236}">
                <a16:creationId xmlns:a16="http://schemas.microsoft.com/office/drawing/2014/main" id="{A3057837-BAFE-CB2F-E853-B70953D05B74}"/>
              </a:ext>
            </a:extLst>
          </p:cNvPr>
          <p:cNvPicPr>
            <a:picLocks noChangeAspect="1"/>
          </p:cNvPicPr>
          <p:nvPr/>
        </p:nvPicPr>
        <p:blipFill>
          <a:blip r:embed="rId6" cstate="print">
            <a:alphaModFix/>
          </a:blip>
          <a:srcRect l="11360" t="21938" r="50161" b="67733"/>
          <a:stretch/>
        </p:blipFill>
        <p:spPr>
          <a:xfrm>
            <a:off x="612061" y="2769545"/>
            <a:ext cx="5504766" cy="2088232"/>
          </a:xfrm>
          <a:prstGeom prst="rect">
            <a:avLst/>
          </a:prstGeom>
          <a:ln w="57150">
            <a:solidFill>
              <a:schemeClr val="accent1"/>
            </a:solidFill>
          </a:ln>
        </p:spPr>
      </p:pic>
      <p:pic>
        <p:nvPicPr>
          <p:cNvPr id="6" name="Folie 22 (Bounce) [2026-07-08 163457]">
            <a:hlinkClick r:id="" action="ppaction://media"/>
            <a:extLst>
              <a:ext uri="{FF2B5EF4-FFF2-40B4-BE49-F238E27FC236}">
                <a16:creationId xmlns:a16="http://schemas.microsoft.com/office/drawing/2014/main" id="{479B649C-3B84-DB10-1B5F-EF6C5DADC82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28638" y="1328738"/>
            <a:ext cx="406400" cy="406400"/>
          </a:xfrm>
          <a:prstGeom prst="rect">
            <a:avLst/>
          </a:prstGeom>
        </p:spPr>
      </p:pic>
    </p:spTree>
    <p:extLst>
      <p:ext uri="{BB962C8B-B14F-4D97-AF65-F5344CB8AC3E}">
        <p14:creationId xmlns:p14="http://schemas.microsoft.com/office/powerpoint/2010/main" val="1679850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9" presetClass="emph" presetSubtype="0" nodeType="withEffect">
                                  <p:stCondLst>
                                    <p:cond delay="0"/>
                                  </p:stCondLst>
                                  <p:childTnLst>
                                    <p:set>
                                      <p:cBhvr>
                                        <p:cTn id="10" dur="indefinite"/>
                                        <p:tgtEl>
                                          <p:spTgt spid="3"/>
                                        </p:tgtEl>
                                        <p:attrNameLst>
                                          <p:attrName>style.opacity</p:attrName>
                                        </p:attrNameLst>
                                      </p:cBhvr>
                                      <p:to>
                                        <p:strVal val="0.5"/>
                                      </p:to>
                                    </p:set>
                                    <p:animEffect filter="image" prLst="opacity: 0.5">
                                      <p:cBhvr rctx="IE">
                                        <p:cTn id="11" dur="indefinite"/>
                                        <p:tgtEl>
                                          <p:spTgt spid="3"/>
                                        </p:tgtEl>
                                      </p:cBhvr>
                                    </p:animEffect>
                                  </p:childTnLst>
                                </p:cTn>
                              </p:par>
                            </p:childTnLst>
                          </p:cTn>
                        </p:par>
                        <p:par>
                          <p:cTn id="12" fill="hold">
                            <p:stCondLst>
                              <p:cond delay="0"/>
                            </p:stCondLst>
                            <p:childTnLst>
                              <p:par>
                                <p:cTn id="13" presetID="1" presetClass="mediacall" presetSubtype="0" fill="hold" nodeType="afterEffect">
                                  <p:stCondLst>
                                    <p:cond delay="0"/>
                                  </p:stCondLst>
                                  <p:childTnLst>
                                    <p:cmd type="call" cmd="playFrom(0.0)">
                                      <p:cBhvr>
                                        <p:cTn id="14" dur="1115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62205-E8B1-E6E9-B96E-74759D793B20}"/>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B7342347-B1EE-3E33-E9FB-208493A3259E}"/>
              </a:ext>
            </a:extLst>
          </p:cNvPr>
          <p:cNvSpPr>
            <a:spLocks noGrp="1"/>
          </p:cNvSpPr>
          <p:nvPr>
            <p:ph type="title"/>
          </p:nvPr>
        </p:nvSpPr>
        <p:spPr/>
        <p:txBody>
          <a:bodyPr/>
          <a:lstStyle/>
          <a:p>
            <a:r>
              <a:rPr lang="de-DE" dirty="0"/>
              <a:t>Kompetenzmerkmal (2)</a:t>
            </a:r>
          </a:p>
        </p:txBody>
      </p:sp>
      <p:pic>
        <p:nvPicPr>
          <p:cNvPr id="7" name="Grafik 6" descr="Das Kompetenzraster zur Kommunikationsfähigkeit ist dargestellt. Die Fähigkeit wird in fünf Stufen unterteilt. Die Stufe drei entspricht ein für das jeweilige Alter angemessenes Verhalten. Die Stufen sind in Spalten angezeigt, sodass die mittlere Spalte, die Stufe 3 darstellt. ">
            <a:extLst>
              <a:ext uri="{FF2B5EF4-FFF2-40B4-BE49-F238E27FC236}">
                <a16:creationId xmlns:a16="http://schemas.microsoft.com/office/drawing/2014/main" id="{ED9CE81D-22F9-1775-C77A-D81ABB0874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7520" y="1340768"/>
            <a:ext cx="11374920" cy="3784746"/>
          </a:xfrm>
          <a:prstGeom prst="rect">
            <a:avLst/>
          </a:prstGeom>
        </p:spPr>
      </p:pic>
      <p:pic>
        <p:nvPicPr>
          <p:cNvPr id="9" name="Grafik 8" descr="Spalte der Stufe drei: Diese lautet: Ich kann in Gesprächen Nachfragen stellen und beantworten, mich jemandem bewusst zuwenden und eindeutige Körpersprache verstehen und meine Gedanken zu Inhalten mitteilen. ">
            <a:extLst>
              <a:ext uri="{FF2B5EF4-FFF2-40B4-BE49-F238E27FC236}">
                <a16:creationId xmlns:a16="http://schemas.microsoft.com/office/drawing/2014/main" id="{FCF9F257-60EB-E8CF-2CA9-B3982B256157}"/>
              </a:ex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rcRect l="40500" t="39953" r="40509" b="2969"/>
          <a:stretch/>
        </p:blipFill>
        <p:spPr>
          <a:xfrm>
            <a:off x="5015880" y="2852936"/>
            <a:ext cx="2160240" cy="2160240"/>
          </a:xfrm>
          <a:prstGeom prst="rect">
            <a:avLst/>
          </a:prstGeom>
          <a:ln w="57150">
            <a:solidFill>
              <a:schemeClr val="accent1"/>
            </a:solidFill>
          </a:ln>
        </p:spPr>
      </p:pic>
      <p:pic>
        <p:nvPicPr>
          <p:cNvPr id="2" name="Folie 23 (Bounce) [2026-07-08 163458]">
            <a:hlinkClick r:id="" action="ppaction://media"/>
            <a:extLst>
              <a:ext uri="{FF2B5EF4-FFF2-40B4-BE49-F238E27FC236}">
                <a16:creationId xmlns:a16="http://schemas.microsoft.com/office/drawing/2014/main" id="{78883ADD-A53C-D4AE-5006-719DDCD693D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9913" y="1287463"/>
            <a:ext cx="406400" cy="406400"/>
          </a:xfrm>
          <a:prstGeom prst="rect">
            <a:avLst/>
          </a:prstGeom>
        </p:spPr>
      </p:pic>
    </p:spTree>
    <p:extLst>
      <p:ext uri="{BB962C8B-B14F-4D97-AF65-F5344CB8AC3E}">
        <p14:creationId xmlns:p14="http://schemas.microsoft.com/office/powerpoint/2010/main" val="42524946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642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62205-E8B1-E6E9-B96E-74759D793B20}"/>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B7342347-B1EE-3E33-E9FB-208493A3259E}"/>
              </a:ext>
            </a:extLst>
          </p:cNvPr>
          <p:cNvSpPr>
            <a:spLocks noGrp="1"/>
          </p:cNvSpPr>
          <p:nvPr>
            <p:ph type="title"/>
          </p:nvPr>
        </p:nvSpPr>
        <p:spPr/>
        <p:txBody>
          <a:bodyPr/>
          <a:lstStyle/>
          <a:p>
            <a:r>
              <a:rPr lang="de-DE" dirty="0"/>
              <a:t>Kompetenzmerkmal (3)</a:t>
            </a:r>
          </a:p>
        </p:txBody>
      </p:sp>
      <p:pic>
        <p:nvPicPr>
          <p:cNvPr id="7" name="Grafik 6">
            <a:extLst>
              <a:ext uri="{FF2B5EF4-FFF2-40B4-BE49-F238E27FC236}">
                <a16:creationId xmlns:a16="http://schemas.microsoft.com/office/drawing/2014/main" id="{ED9CE81D-22F9-1775-C77A-D81ABB0874A4}"/>
              </a:ext>
              <a:ext uri="{C183D7F6-B498-43B3-948B-1728B52AA6E4}">
                <adec:decorative xmlns:adec="http://schemas.microsoft.com/office/drawing/2017/decorative" val="1"/>
              </a:ext>
            </a:extLst>
          </p:cNvPr>
          <p:cNvPicPr>
            <a:picLocks noChangeAspect="1"/>
          </p:cNvPicPr>
          <p:nvPr/>
        </p:nvPicPr>
        <p:blipFill>
          <a:blip r:embed="rId5">
            <a:alphaModFix amt="25000"/>
            <a:extLst>
              <a:ext uri="{28A0092B-C50C-407E-A947-70E740481C1C}">
                <a14:useLocalDpi xmlns:a14="http://schemas.microsoft.com/office/drawing/2010/main" val="0"/>
              </a:ext>
            </a:extLst>
          </a:blip>
          <a:stretch>
            <a:fillRect/>
          </a:stretch>
        </p:blipFill>
        <p:spPr>
          <a:xfrm>
            <a:off x="407520" y="1340768"/>
            <a:ext cx="11374920" cy="3784746"/>
          </a:xfrm>
          <a:prstGeom prst="rect">
            <a:avLst/>
          </a:prstGeom>
        </p:spPr>
      </p:pic>
      <p:pic>
        <p:nvPicPr>
          <p:cNvPr id="2" name="Grafik 1" descr="Die Spalte drei ist vergrößert dargestellt. ">
            <a:extLst>
              <a:ext uri="{FF2B5EF4-FFF2-40B4-BE49-F238E27FC236}">
                <a16:creationId xmlns:a16="http://schemas.microsoft.com/office/drawing/2014/main" id="{E6A26F75-5287-C458-AD1D-3447A2E56BA2}"/>
              </a:ext>
            </a:extLst>
          </p:cNvPr>
          <p:cNvPicPr>
            <a:picLocks noChangeAspect="1"/>
          </p:cNvPicPr>
          <p:nvPr/>
        </p:nvPicPr>
        <p:blipFill>
          <a:blip r:embed="rId5">
            <a:extLst>
              <a:ext uri="{28A0092B-C50C-407E-A947-70E740481C1C}">
                <a14:useLocalDpi xmlns:a14="http://schemas.microsoft.com/office/drawing/2010/main" val="0"/>
              </a:ext>
            </a:extLst>
          </a:blip>
          <a:srcRect l="40513" t="39953" r="40496" b="2969"/>
          <a:stretch/>
        </p:blipFill>
        <p:spPr>
          <a:xfrm>
            <a:off x="4223792" y="2276872"/>
            <a:ext cx="3744416" cy="3744416"/>
          </a:xfrm>
          <a:prstGeom prst="rect">
            <a:avLst/>
          </a:prstGeom>
          <a:ln w="57150">
            <a:solidFill>
              <a:schemeClr val="accent1"/>
            </a:solidFill>
          </a:ln>
        </p:spPr>
      </p:pic>
      <p:pic>
        <p:nvPicPr>
          <p:cNvPr id="3" name="Folie 24 (Bounce) [2026-07-08 163458]">
            <a:hlinkClick r:id="" action="ppaction://media"/>
            <a:extLst>
              <a:ext uri="{FF2B5EF4-FFF2-40B4-BE49-F238E27FC236}">
                <a16:creationId xmlns:a16="http://schemas.microsoft.com/office/drawing/2014/main" id="{31C8C568-99B1-73FF-2343-103C4EDA277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66725" y="1317625"/>
            <a:ext cx="406400" cy="406400"/>
          </a:xfrm>
          <a:prstGeom prst="rect">
            <a:avLst/>
          </a:prstGeom>
        </p:spPr>
      </p:pic>
    </p:spTree>
    <p:extLst>
      <p:ext uri="{BB962C8B-B14F-4D97-AF65-F5344CB8AC3E}">
        <p14:creationId xmlns:p14="http://schemas.microsoft.com/office/powerpoint/2010/main" val="1060533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EC758C-D0ED-5E25-085C-EC5A15CB5963}"/>
              </a:ext>
            </a:extLst>
          </p:cNvPr>
          <p:cNvSpPr>
            <a:spLocks noGrp="1"/>
          </p:cNvSpPr>
          <p:nvPr>
            <p:ph type="title"/>
          </p:nvPr>
        </p:nvSpPr>
        <p:spPr/>
        <p:txBody>
          <a:bodyPr/>
          <a:lstStyle/>
          <a:p>
            <a:r>
              <a:rPr lang="de-DE" dirty="0"/>
              <a:t>Deutsch Sek I – Prozessbezogene Kompetenzen</a:t>
            </a:r>
          </a:p>
        </p:txBody>
      </p:sp>
      <p:pic>
        <p:nvPicPr>
          <p:cNvPr id="5" name="Grafik 4" descr="Name der Prozessbezogenen Kompetenz &quot;2.1 Sprechen und Hören&quot;">
            <a:extLst>
              <a:ext uri="{FF2B5EF4-FFF2-40B4-BE49-F238E27FC236}">
                <a16:creationId xmlns:a16="http://schemas.microsoft.com/office/drawing/2014/main" id="{5E175DC7-AFE9-BAD8-BC69-341B73423EFD}"/>
              </a:ext>
            </a:extLst>
          </p:cNvPr>
          <p:cNvPicPr>
            <a:picLocks noChangeAspect="1"/>
          </p:cNvPicPr>
          <p:nvPr/>
        </p:nvPicPr>
        <p:blipFill>
          <a:blip r:embed="rId5"/>
          <a:srcRect b="83368"/>
          <a:stretch/>
        </p:blipFill>
        <p:spPr>
          <a:xfrm>
            <a:off x="203350" y="1268760"/>
            <a:ext cx="11374920" cy="648072"/>
          </a:xfrm>
          <a:prstGeom prst="rect">
            <a:avLst/>
          </a:prstGeom>
        </p:spPr>
      </p:pic>
      <p:sp>
        <p:nvSpPr>
          <p:cNvPr id="6" name="Textfeld 5">
            <a:extLst>
              <a:ext uri="{FF2B5EF4-FFF2-40B4-BE49-F238E27FC236}">
                <a16:creationId xmlns:a16="http://schemas.microsoft.com/office/drawing/2014/main" id="{91AB6B33-9C45-A579-3892-BEBC594D6BAA}"/>
              </a:ext>
            </a:extLst>
          </p:cNvPr>
          <p:cNvSpPr txBox="1"/>
          <p:nvPr/>
        </p:nvSpPr>
        <p:spPr>
          <a:xfrm>
            <a:off x="307823" y="2060848"/>
            <a:ext cx="935484" cy="369332"/>
          </a:xfrm>
          <a:prstGeom prst="rect">
            <a:avLst/>
          </a:prstGeom>
          <a:noFill/>
        </p:spPr>
        <p:txBody>
          <a:bodyPr wrap="square" rtlCol="0">
            <a:spAutoFit/>
          </a:bodyPr>
          <a:lstStyle/>
          <a:p>
            <a:r>
              <a:rPr lang="de-DE" dirty="0"/>
              <a:t>[…]</a:t>
            </a:r>
          </a:p>
        </p:txBody>
      </p:sp>
      <p:pic>
        <p:nvPicPr>
          <p:cNvPr id="4" name="Grafik 3" descr="Ausschnitt aus dem Bildungsplan des Faches Deutsch für die Sek 1. Der Ausschnitt zeigt einen Teil der Prozessbezogenen Kompetenzen.">
            <a:extLst>
              <a:ext uri="{FF2B5EF4-FFF2-40B4-BE49-F238E27FC236}">
                <a16:creationId xmlns:a16="http://schemas.microsoft.com/office/drawing/2014/main" id="{FC7D41A6-1D07-F544-8EB4-9066D220C2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0169" y="2461537"/>
            <a:ext cx="11374920" cy="3377705"/>
          </a:xfrm>
          <a:prstGeom prst="rect">
            <a:avLst/>
          </a:prstGeom>
        </p:spPr>
      </p:pic>
      <p:pic>
        <p:nvPicPr>
          <p:cNvPr id="3" name="Folie 25 (Bounce) [2026-07-08 163459]">
            <a:hlinkClick r:id="" action="ppaction://media"/>
            <a:extLst>
              <a:ext uri="{FF2B5EF4-FFF2-40B4-BE49-F238E27FC236}">
                <a16:creationId xmlns:a16="http://schemas.microsoft.com/office/drawing/2014/main" id="{A7C8F435-6179-9423-E85B-58802F19C4B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3863" y="1255713"/>
            <a:ext cx="406400" cy="406400"/>
          </a:xfrm>
          <a:prstGeom prst="rect">
            <a:avLst/>
          </a:prstGeom>
        </p:spPr>
      </p:pic>
    </p:spTree>
    <p:extLst>
      <p:ext uri="{BB962C8B-B14F-4D97-AF65-F5344CB8AC3E}">
        <p14:creationId xmlns:p14="http://schemas.microsoft.com/office/powerpoint/2010/main" val="38826314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1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EC758C-D0ED-5E25-085C-EC5A15CB5963}"/>
              </a:ext>
            </a:extLst>
          </p:cNvPr>
          <p:cNvSpPr>
            <a:spLocks noGrp="1"/>
          </p:cNvSpPr>
          <p:nvPr>
            <p:ph type="title"/>
          </p:nvPr>
        </p:nvSpPr>
        <p:spPr>
          <a:xfrm>
            <a:off x="407520" y="301904"/>
            <a:ext cx="11784480" cy="474183"/>
          </a:xfrm>
        </p:spPr>
        <p:txBody>
          <a:bodyPr/>
          <a:lstStyle/>
          <a:p>
            <a:r>
              <a:rPr lang="de-DE" dirty="0"/>
              <a:t>Deutsch Sek I – Inhaltsbezogene Kompetenzen (1)</a:t>
            </a:r>
          </a:p>
        </p:txBody>
      </p:sp>
      <p:pic>
        <p:nvPicPr>
          <p:cNvPr id="4" name="Grafik 3" descr="Tabellarische Übersicht zur inhaltsbezogenen Kompetenz „Medien problematisieren“ mit mehreren Kompetenzbeschreibungen in drei Spalten.&#10;&#10;Oben werden Kompetenzen zum Umgang mit Medien im Alltag beschrieben. Genannt werden unter anderem: den eigenen Medienumgang beschreiben und reflektieren, Informationen aus medialen Quellen auf ihre Zuverlässigkeit prüfen sowie sich mit Gefahren der Mediennutzung auseinandersetzen. Außerdem werden Urheberrecht und Datenschutz als wichtige Aspekte hervorgehoben.&#10;&#10;In einigen Feldern stehen grüne Kästchen mit dem Buchstaben „L“ für Leitperspektive sowie orange und rote Kästchen mit den Buchstaben „P“ für Prozessbezogene Kompetenzen und „F“ für Verweis auf inhaltsbezogene Kompetenzen. ">
            <a:extLst>
              <a:ext uri="{FF2B5EF4-FFF2-40B4-BE49-F238E27FC236}">
                <a16:creationId xmlns:a16="http://schemas.microsoft.com/office/drawing/2014/main" id="{9AF4F496-586D-131C-5894-B70B3BBD375D}"/>
              </a:ext>
            </a:extLst>
          </p:cNvPr>
          <p:cNvPicPr>
            <a:picLocks noChangeAspect="1"/>
          </p:cNvPicPr>
          <p:nvPr/>
        </p:nvPicPr>
        <p:blipFill>
          <a:blip r:embed="rId5"/>
          <a:stretch>
            <a:fillRect/>
          </a:stretch>
        </p:blipFill>
        <p:spPr>
          <a:xfrm>
            <a:off x="3575720" y="980728"/>
            <a:ext cx="5040560" cy="5749233"/>
          </a:xfrm>
          <a:prstGeom prst="rect">
            <a:avLst/>
          </a:prstGeom>
        </p:spPr>
      </p:pic>
      <p:pic>
        <p:nvPicPr>
          <p:cNvPr id="5" name="Grafik 4" descr="Die oberste Zeile der zweiten (mittleren) Spalte ist farblich hervorgehoben: &quot;[...] ihren eigenen Umgang mit Medien im Alltag beschreiben und sich damit auseinandersetzen.&quot; ">
            <a:extLst>
              <a:ext uri="{FF2B5EF4-FFF2-40B4-BE49-F238E27FC236}">
                <a16:creationId xmlns:a16="http://schemas.microsoft.com/office/drawing/2014/main" id="{A906CC08-4CBC-61DF-D433-93079DF1967A}"/>
              </a:ext>
            </a:extLst>
          </p:cNvPr>
          <p:cNvPicPr>
            <a:picLocks noChangeAspect="1"/>
          </p:cNvPicPr>
          <p:nvPr/>
        </p:nvPicPr>
        <p:blipFill>
          <a:blip r:embed="rId5"/>
          <a:srcRect l="34115" t="6262" r="34456" b="74950"/>
          <a:stretch/>
        </p:blipFill>
        <p:spPr>
          <a:xfrm>
            <a:off x="5303912" y="1340767"/>
            <a:ext cx="1584176" cy="1080121"/>
          </a:xfrm>
          <a:prstGeom prst="rect">
            <a:avLst/>
          </a:prstGeom>
          <a:ln w="57150">
            <a:solidFill>
              <a:schemeClr val="accent1"/>
            </a:solidFill>
          </a:ln>
        </p:spPr>
      </p:pic>
      <p:pic>
        <p:nvPicPr>
          <p:cNvPr id="6" name="Grafik 5" descr="grünes Kästchen: &quot;L&quot;">
            <a:extLst>
              <a:ext uri="{FF2B5EF4-FFF2-40B4-BE49-F238E27FC236}">
                <a16:creationId xmlns:a16="http://schemas.microsoft.com/office/drawing/2014/main" id="{B3F84238-3E84-9DCB-5F35-4F16A7E9A5D9}"/>
              </a:ext>
            </a:extLst>
          </p:cNvPr>
          <p:cNvPicPr>
            <a:picLocks noChangeAspect="1"/>
          </p:cNvPicPr>
          <p:nvPr/>
        </p:nvPicPr>
        <p:blipFill>
          <a:blip r:embed="rId5"/>
          <a:srcRect l="2702" t="26302" r="94441" b="71193"/>
          <a:stretch/>
        </p:blipFill>
        <p:spPr>
          <a:xfrm>
            <a:off x="8770686" y="3284984"/>
            <a:ext cx="155135" cy="144016"/>
          </a:xfrm>
          <a:prstGeom prst="rect">
            <a:avLst/>
          </a:prstGeom>
        </p:spPr>
      </p:pic>
      <p:pic>
        <p:nvPicPr>
          <p:cNvPr id="7" name="Grafik 6" descr="orangenes Kästchen &quot;P&quot;">
            <a:extLst>
              <a:ext uri="{FF2B5EF4-FFF2-40B4-BE49-F238E27FC236}">
                <a16:creationId xmlns:a16="http://schemas.microsoft.com/office/drawing/2014/main" id="{BEBD8110-DBFC-F6D2-28B3-DD830D8EB70C}"/>
              </a:ext>
            </a:extLst>
          </p:cNvPr>
          <p:cNvPicPr>
            <a:picLocks noChangeAspect="1"/>
          </p:cNvPicPr>
          <p:nvPr/>
        </p:nvPicPr>
        <p:blipFill>
          <a:blip r:embed="rId5"/>
          <a:srcRect l="2857" t="93936" r="94286" b="3024"/>
          <a:stretch/>
        </p:blipFill>
        <p:spPr>
          <a:xfrm>
            <a:off x="8770686" y="3470256"/>
            <a:ext cx="155135" cy="174768"/>
          </a:xfrm>
          <a:prstGeom prst="rect">
            <a:avLst/>
          </a:prstGeom>
        </p:spPr>
      </p:pic>
      <p:pic>
        <p:nvPicPr>
          <p:cNvPr id="8" name="Grafik 7" descr="rotes Kästchen &quot;F&quot;">
            <a:extLst>
              <a:ext uri="{FF2B5EF4-FFF2-40B4-BE49-F238E27FC236}">
                <a16:creationId xmlns:a16="http://schemas.microsoft.com/office/drawing/2014/main" id="{BD18B9B7-8DFE-4FCE-AF8C-9ECAE9ECC251}"/>
              </a:ext>
            </a:extLst>
          </p:cNvPr>
          <p:cNvPicPr>
            <a:picLocks noChangeAspect="1"/>
          </p:cNvPicPr>
          <p:nvPr/>
        </p:nvPicPr>
        <p:blipFill>
          <a:blip r:embed="rId5"/>
          <a:srcRect l="38571" t="93895" r="58572" b="3065"/>
          <a:stretch/>
        </p:blipFill>
        <p:spPr>
          <a:xfrm>
            <a:off x="8760295" y="3686280"/>
            <a:ext cx="155135" cy="174768"/>
          </a:xfrm>
          <a:prstGeom prst="rect">
            <a:avLst/>
          </a:prstGeom>
        </p:spPr>
      </p:pic>
      <p:sp>
        <p:nvSpPr>
          <p:cNvPr id="9" name="Textfeld 8" descr="Legende zu den kleinen Kästchen. &quot;L&quot; (grün) = Leitperspektive, &quot;P&quot; (orange) = Prozessbezogene Kompetenzen, &quot;F&quot; (rot) = Verweis auf inhaltsbezogene Kompetenzen in anderen Fächern.  ">
            <a:extLst>
              <a:ext uri="{FF2B5EF4-FFF2-40B4-BE49-F238E27FC236}">
                <a16:creationId xmlns:a16="http://schemas.microsoft.com/office/drawing/2014/main" id="{F7601C35-C380-782E-AA03-688C79D5CC0B}"/>
              </a:ext>
            </a:extLst>
          </p:cNvPr>
          <p:cNvSpPr txBox="1"/>
          <p:nvPr/>
        </p:nvSpPr>
        <p:spPr>
          <a:xfrm>
            <a:off x="9058719" y="3171720"/>
            <a:ext cx="3013945" cy="954107"/>
          </a:xfrm>
          <a:prstGeom prst="rect">
            <a:avLst/>
          </a:prstGeom>
          <a:noFill/>
        </p:spPr>
        <p:txBody>
          <a:bodyPr wrap="square" rtlCol="0">
            <a:spAutoFit/>
          </a:bodyPr>
          <a:lstStyle/>
          <a:p>
            <a:r>
              <a:rPr lang="de-DE" sz="1400" dirty="0"/>
              <a:t>= </a:t>
            </a:r>
            <a:r>
              <a:rPr lang="de-DE" sz="1400" b="1" dirty="0"/>
              <a:t>L</a:t>
            </a:r>
            <a:r>
              <a:rPr lang="de-DE" sz="1400" dirty="0"/>
              <a:t>eitperspektive</a:t>
            </a:r>
          </a:p>
          <a:p>
            <a:r>
              <a:rPr lang="de-DE" sz="1400" dirty="0"/>
              <a:t>= </a:t>
            </a:r>
            <a:r>
              <a:rPr lang="de-DE" sz="1400" b="1" dirty="0"/>
              <a:t>P</a:t>
            </a:r>
            <a:r>
              <a:rPr lang="de-DE" sz="1400" dirty="0"/>
              <a:t>rozessbezogene Kompetenzen</a:t>
            </a:r>
          </a:p>
          <a:p>
            <a:r>
              <a:rPr lang="de-DE" sz="1400" dirty="0"/>
              <a:t>= Verweis auf inhaltsbezogene Kompetenzen in anderen </a:t>
            </a:r>
            <a:r>
              <a:rPr lang="de-DE" sz="1400" b="1" dirty="0"/>
              <a:t>F</a:t>
            </a:r>
            <a:r>
              <a:rPr lang="de-DE" sz="1400" dirty="0"/>
              <a:t>ächern</a:t>
            </a:r>
          </a:p>
        </p:txBody>
      </p:sp>
      <p:pic>
        <p:nvPicPr>
          <p:cNvPr id="3" name="Folie 26 (Bounce) [2026-07-08 163457]">
            <a:hlinkClick r:id="" action="ppaction://media"/>
            <a:extLst>
              <a:ext uri="{FF2B5EF4-FFF2-40B4-BE49-F238E27FC236}">
                <a16:creationId xmlns:a16="http://schemas.microsoft.com/office/drawing/2014/main" id="{F4C350E2-1D02-5687-B7FC-7959D7114FC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31825" y="1235075"/>
            <a:ext cx="406400" cy="406400"/>
          </a:xfrm>
          <a:prstGeom prst="rect">
            <a:avLst/>
          </a:prstGeom>
        </p:spPr>
      </p:pic>
    </p:spTree>
    <p:extLst>
      <p:ext uri="{BB962C8B-B14F-4D97-AF65-F5344CB8AC3E}">
        <p14:creationId xmlns:p14="http://schemas.microsoft.com/office/powerpoint/2010/main" val="35500747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EC758C-D0ED-5E25-085C-EC5A15CB5963}"/>
              </a:ext>
            </a:extLst>
          </p:cNvPr>
          <p:cNvSpPr>
            <a:spLocks noGrp="1"/>
          </p:cNvSpPr>
          <p:nvPr>
            <p:ph type="title"/>
          </p:nvPr>
        </p:nvSpPr>
        <p:spPr>
          <a:xfrm>
            <a:off x="407520" y="301904"/>
            <a:ext cx="11881168" cy="474183"/>
          </a:xfrm>
        </p:spPr>
        <p:txBody>
          <a:bodyPr/>
          <a:lstStyle/>
          <a:p>
            <a:r>
              <a:rPr lang="de-DE" dirty="0"/>
              <a:t>Deutsch Sek I – Inhaltsbezogene Kompetenzen (2)</a:t>
            </a:r>
          </a:p>
        </p:txBody>
      </p:sp>
      <p:pic>
        <p:nvPicPr>
          <p:cNvPr id="4" name="Grafik 3">
            <a:extLst>
              <a:ext uri="{FF2B5EF4-FFF2-40B4-BE49-F238E27FC236}">
                <a16:creationId xmlns:a16="http://schemas.microsoft.com/office/drawing/2014/main" id="{9AF4F496-586D-131C-5894-B70B3BBD375D}"/>
              </a:ext>
              <a:ext uri="{C183D7F6-B498-43B3-948B-1728B52AA6E4}">
                <adec:decorative xmlns:adec="http://schemas.microsoft.com/office/drawing/2017/decorative" val="1"/>
              </a:ext>
            </a:extLst>
          </p:cNvPr>
          <p:cNvPicPr>
            <a:picLocks noChangeAspect="1"/>
          </p:cNvPicPr>
          <p:nvPr/>
        </p:nvPicPr>
        <p:blipFill>
          <a:blip r:embed="rId5">
            <a:alphaModFix amt="25000"/>
          </a:blip>
          <a:stretch>
            <a:fillRect/>
          </a:stretch>
        </p:blipFill>
        <p:spPr>
          <a:xfrm>
            <a:off x="3575720" y="980728"/>
            <a:ext cx="5040560" cy="5749233"/>
          </a:xfrm>
          <a:prstGeom prst="rect">
            <a:avLst/>
          </a:prstGeom>
        </p:spPr>
      </p:pic>
      <p:pic>
        <p:nvPicPr>
          <p:cNvPr id="5" name="Grafik 4" descr="Der Kasten &quot;(16) ihren eignen Umgang mit Medien im Alltag beschreiben und sich damit auseinandersetzen&quot; ist vergrößert und dadurch hervorgehoben. ">
            <a:extLst>
              <a:ext uri="{FF2B5EF4-FFF2-40B4-BE49-F238E27FC236}">
                <a16:creationId xmlns:a16="http://schemas.microsoft.com/office/drawing/2014/main" id="{A906CC08-4CBC-61DF-D433-93079DF1967A}"/>
              </a:ext>
            </a:extLst>
          </p:cNvPr>
          <p:cNvPicPr>
            <a:picLocks noChangeAspect="1"/>
          </p:cNvPicPr>
          <p:nvPr/>
        </p:nvPicPr>
        <p:blipFill>
          <a:blip r:embed="rId5"/>
          <a:srcRect l="34115" t="6262" r="34456" b="74950"/>
          <a:stretch/>
        </p:blipFill>
        <p:spPr>
          <a:xfrm>
            <a:off x="4511823" y="1340768"/>
            <a:ext cx="3024337" cy="2062050"/>
          </a:xfrm>
          <a:prstGeom prst="rect">
            <a:avLst/>
          </a:prstGeom>
          <a:ln w="57150">
            <a:solidFill>
              <a:schemeClr val="accent1"/>
            </a:solidFill>
          </a:ln>
        </p:spPr>
      </p:pic>
      <p:pic>
        <p:nvPicPr>
          <p:cNvPr id="6" name="Grafik 5" descr="grünes Kästchen: &quot;L&quot;">
            <a:extLst>
              <a:ext uri="{FF2B5EF4-FFF2-40B4-BE49-F238E27FC236}">
                <a16:creationId xmlns:a16="http://schemas.microsoft.com/office/drawing/2014/main" id="{B3F84238-3E84-9DCB-5F35-4F16A7E9A5D9}"/>
              </a:ext>
            </a:extLst>
          </p:cNvPr>
          <p:cNvPicPr>
            <a:picLocks noChangeAspect="1"/>
          </p:cNvPicPr>
          <p:nvPr/>
        </p:nvPicPr>
        <p:blipFill>
          <a:blip r:embed="rId5"/>
          <a:srcRect l="2702" t="26302" r="94441" b="71193"/>
          <a:stretch/>
        </p:blipFill>
        <p:spPr>
          <a:xfrm>
            <a:off x="8770686" y="3284984"/>
            <a:ext cx="155135" cy="144016"/>
          </a:xfrm>
          <a:prstGeom prst="rect">
            <a:avLst/>
          </a:prstGeom>
        </p:spPr>
      </p:pic>
      <p:pic>
        <p:nvPicPr>
          <p:cNvPr id="7" name="Grafik 6" descr="orangenes Kästchen &quot;P&quot;">
            <a:extLst>
              <a:ext uri="{FF2B5EF4-FFF2-40B4-BE49-F238E27FC236}">
                <a16:creationId xmlns:a16="http://schemas.microsoft.com/office/drawing/2014/main" id="{BEBD8110-DBFC-F6D2-28B3-DD830D8EB70C}"/>
              </a:ext>
            </a:extLst>
          </p:cNvPr>
          <p:cNvPicPr>
            <a:picLocks noChangeAspect="1"/>
          </p:cNvPicPr>
          <p:nvPr/>
        </p:nvPicPr>
        <p:blipFill>
          <a:blip r:embed="rId5"/>
          <a:srcRect l="2857" t="93936" r="94286" b="3024"/>
          <a:stretch/>
        </p:blipFill>
        <p:spPr>
          <a:xfrm>
            <a:off x="8770686" y="3470256"/>
            <a:ext cx="155135" cy="174768"/>
          </a:xfrm>
          <a:prstGeom prst="rect">
            <a:avLst/>
          </a:prstGeom>
        </p:spPr>
      </p:pic>
      <p:pic>
        <p:nvPicPr>
          <p:cNvPr id="8" name="Grafik 7" descr="rotes Kästchen &quot;F&quot;">
            <a:extLst>
              <a:ext uri="{FF2B5EF4-FFF2-40B4-BE49-F238E27FC236}">
                <a16:creationId xmlns:a16="http://schemas.microsoft.com/office/drawing/2014/main" id="{BD18B9B7-8DFE-4FCE-AF8C-9ECAE9ECC251}"/>
              </a:ext>
            </a:extLst>
          </p:cNvPr>
          <p:cNvPicPr>
            <a:picLocks noChangeAspect="1"/>
          </p:cNvPicPr>
          <p:nvPr/>
        </p:nvPicPr>
        <p:blipFill>
          <a:blip r:embed="rId5"/>
          <a:srcRect l="38571" t="93895" r="58572" b="3065"/>
          <a:stretch/>
        </p:blipFill>
        <p:spPr>
          <a:xfrm>
            <a:off x="8760295" y="3686280"/>
            <a:ext cx="155135" cy="174768"/>
          </a:xfrm>
          <a:prstGeom prst="rect">
            <a:avLst/>
          </a:prstGeom>
        </p:spPr>
      </p:pic>
      <p:sp>
        <p:nvSpPr>
          <p:cNvPr id="9" name="Textfeld 8">
            <a:extLst>
              <a:ext uri="{FF2B5EF4-FFF2-40B4-BE49-F238E27FC236}">
                <a16:creationId xmlns:a16="http://schemas.microsoft.com/office/drawing/2014/main" id="{F7601C35-C380-782E-AA03-688C79D5CC0B}"/>
              </a:ext>
              <a:ext uri="{C183D7F6-B498-43B3-948B-1728B52AA6E4}">
                <adec:decorative xmlns:adec="http://schemas.microsoft.com/office/drawing/2017/decorative" val="1"/>
              </a:ext>
            </a:extLst>
          </p:cNvPr>
          <p:cNvSpPr txBox="1"/>
          <p:nvPr/>
        </p:nvSpPr>
        <p:spPr>
          <a:xfrm>
            <a:off x="9058719" y="3171720"/>
            <a:ext cx="3013945" cy="954107"/>
          </a:xfrm>
          <a:prstGeom prst="rect">
            <a:avLst/>
          </a:prstGeom>
          <a:noFill/>
        </p:spPr>
        <p:txBody>
          <a:bodyPr wrap="square" rtlCol="0">
            <a:spAutoFit/>
          </a:bodyPr>
          <a:lstStyle/>
          <a:p>
            <a:r>
              <a:rPr lang="de-DE" sz="1400" dirty="0"/>
              <a:t>= </a:t>
            </a:r>
            <a:r>
              <a:rPr lang="de-DE" sz="1400" b="1" dirty="0"/>
              <a:t>L</a:t>
            </a:r>
            <a:r>
              <a:rPr lang="de-DE" sz="1400" dirty="0"/>
              <a:t>eitperspektive</a:t>
            </a:r>
          </a:p>
          <a:p>
            <a:r>
              <a:rPr lang="de-DE" sz="1400" dirty="0"/>
              <a:t>= </a:t>
            </a:r>
            <a:r>
              <a:rPr lang="de-DE" sz="1400" b="1" dirty="0"/>
              <a:t>P</a:t>
            </a:r>
            <a:r>
              <a:rPr lang="de-DE" sz="1400" dirty="0"/>
              <a:t>rozessbezogene Kompetenzen</a:t>
            </a:r>
          </a:p>
          <a:p>
            <a:r>
              <a:rPr lang="de-DE" sz="1400" dirty="0"/>
              <a:t>= Verweis auf inhaltsbezogene Kompetenzen in anderen </a:t>
            </a:r>
            <a:r>
              <a:rPr lang="de-DE" sz="1400" b="1" dirty="0"/>
              <a:t>F</a:t>
            </a:r>
            <a:r>
              <a:rPr lang="de-DE" sz="1400" dirty="0"/>
              <a:t>ächern</a:t>
            </a:r>
          </a:p>
        </p:txBody>
      </p:sp>
      <p:pic>
        <p:nvPicPr>
          <p:cNvPr id="3" name="Folie 27 (Bounce) [2026-07-08 163459]">
            <a:hlinkClick r:id="" action="ppaction://media"/>
            <a:extLst>
              <a:ext uri="{FF2B5EF4-FFF2-40B4-BE49-F238E27FC236}">
                <a16:creationId xmlns:a16="http://schemas.microsoft.com/office/drawing/2014/main" id="{2081B4A5-5F45-05A0-A579-A8B1F3BA3B7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36600" y="1401763"/>
            <a:ext cx="406400" cy="406400"/>
          </a:xfrm>
          <a:prstGeom prst="rect">
            <a:avLst/>
          </a:prstGeom>
        </p:spPr>
      </p:pic>
    </p:spTree>
    <p:extLst>
      <p:ext uri="{BB962C8B-B14F-4D97-AF65-F5344CB8AC3E}">
        <p14:creationId xmlns:p14="http://schemas.microsoft.com/office/powerpoint/2010/main" val="32391210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6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EC758C-D0ED-5E25-085C-EC5A15CB5963}"/>
              </a:ext>
            </a:extLst>
          </p:cNvPr>
          <p:cNvSpPr>
            <a:spLocks noGrp="1"/>
          </p:cNvSpPr>
          <p:nvPr>
            <p:ph type="title"/>
          </p:nvPr>
        </p:nvSpPr>
        <p:spPr>
          <a:xfrm>
            <a:off x="407520" y="301904"/>
            <a:ext cx="11784480" cy="474183"/>
          </a:xfrm>
        </p:spPr>
        <p:txBody>
          <a:bodyPr/>
          <a:lstStyle/>
          <a:p>
            <a:r>
              <a:rPr lang="de-DE" dirty="0"/>
              <a:t>Deutsch Sek I – Inhaltsbezogene Kompetenzen (3)</a:t>
            </a:r>
          </a:p>
        </p:txBody>
      </p:sp>
      <p:pic>
        <p:nvPicPr>
          <p:cNvPr id="5" name="Grafik 4" descr="Der Kasten &quot;(16) ihren eignen Umgang mit Medien im Alltag beschreiben und sich damit auseinandersetzen&quot; ist aus der Grafik herausgenommen und wird der Stufe drei des Merkmalskatalog zur Kommunikationsfähigkeit gegenübergestellt. ">
            <a:extLst>
              <a:ext uri="{FF2B5EF4-FFF2-40B4-BE49-F238E27FC236}">
                <a16:creationId xmlns:a16="http://schemas.microsoft.com/office/drawing/2014/main" id="{A906CC08-4CBC-61DF-D433-93079DF1967A}"/>
              </a:ext>
            </a:extLst>
          </p:cNvPr>
          <p:cNvPicPr>
            <a:picLocks noChangeAspect="1"/>
          </p:cNvPicPr>
          <p:nvPr/>
        </p:nvPicPr>
        <p:blipFill>
          <a:blip r:embed="rId5"/>
          <a:srcRect l="34115" t="6262" r="34456" b="74950"/>
          <a:stretch/>
        </p:blipFill>
        <p:spPr>
          <a:xfrm>
            <a:off x="1847528" y="2428325"/>
            <a:ext cx="2935311" cy="2001350"/>
          </a:xfrm>
          <a:prstGeom prst="rect">
            <a:avLst/>
          </a:prstGeom>
          <a:ln w="57150">
            <a:solidFill>
              <a:schemeClr val="accent1"/>
            </a:solidFill>
          </a:ln>
        </p:spPr>
      </p:pic>
      <p:pic>
        <p:nvPicPr>
          <p:cNvPr id="3" name="Grafik 2" descr="Ausschnitt aus dem Merkmalskatalog zur Kommunikationsfähigkeit, Stufe 3. ">
            <a:extLst>
              <a:ext uri="{FF2B5EF4-FFF2-40B4-BE49-F238E27FC236}">
                <a16:creationId xmlns:a16="http://schemas.microsoft.com/office/drawing/2014/main" id="{86CD7AE2-BCFF-BB15-7EB5-5448B6991114}"/>
              </a:ext>
            </a:extLst>
          </p:cNvPr>
          <p:cNvPicPr>
            <a:picLocks noChangeAspect="1"/>
          </p:cNvPicPr>
          <p:nvPr/>
        </p:nvPicPr>
        <p:blipFill>
          <a:blip r:embed="rId6">
            <a:extLst>
              <a:ext uri="{28A0092B-C50C-407E-A947-70E740481C1C}">
                <a14:useLocalDpi xmlns:a14="http://schemas.microsoft.com/office/drawing/2010/main" val="0"/>
              </a:ext>
            </a:extLst>
          </a:blip>
          <a:srcRect l="40513" t="39953" r="40496" b="2969"/>
          <a:stretch/>
        </p:blipFill>
        <p:spPr>
          <a:xfrm>
            <a:off x="7032104" y="1340768"/>
            <a:ext cx="3744416" cy="3744416"/>
          </a:xfrm>
          <a:prstGeom prst="rect">
            <a:avLst/>
          </a:prstGeom>
          <a:ln w="57150">
            <a:solidFill>
              <a:schemeClr val="accent1"/>
            </a:solidFill>
          </a:ln>
        </p:spPr>
      </p:pic>
      <p:pic>
        <p:nvPicPr>
          <p:cNvPr id="4" name="Folie 28 (Bounce) [2026-07-08 163459]">
            <a:hlinkClick r:id="" action="ppaction://media"/>
            <a:extLst>
              <a:ext uri="{FF2B5EF4-FFF2-40B4-BE49-F238E27FC236}">
                <a16:creationId xmlns:a16="http://schemas.microsoft.com/office/drawing/2014/main" id="{B7F27E72-4B1A-D4AD-989C-F72308C5980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7238" y="1401763"/>
            <a:ext cx="406400" cy="406400"/>
          </a:xfrm>
          <a:prstGeom prst="rect">
            <a:avLst/>
          </a:prstGeom>
        </p:spPr>
      </p:pic>
    </p:spTree>
    <p:extLst>
      <p:ext uri="{BB962C8B-B14F-4D97-AF65-F5344CB8AC3E}">
        <p14:creationId xmlns:p14="http://schemas.microsoft.com/office/powerpoint/2010/main" val="765693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EC758C-D0ED-5E25-085C-EC5A15CB5963}"/>
              </a:ext>
            </a:extLst>
          </p:cNvPr>
          <p:cNvSpPr>
            <a:spLocks noGrp="1"/>
          </p:cNvSpPr>
          <p:nvPr>
            <p:ph type="title"/>
          </p:nvPr>
        </p:nvSpPr>
        <p:spPr>
          <a:xfrm>
            <a:off x="407520" y="301904"/>
            <a:ext cx="11881168" cy="474183"/>
          </a:xfrm>
        </p:spPr>
        <p:txBody>
          <a:bodyPr/>
          <a:lstStyle/>
          <a:p>
            <a:r>
              <a:rPr lang="de-DE" dirty="0"/>
              <a:t>Deutsch Sek I – Inhaltsbezogene Kompetenzen (4)</a:t>
            </a:r>
          </a:p>
        </p:txBody>
      </p:sp>
      <p:pic>
        <p:nvPicPr>
          <p:cNvPr id="4" name="Grafik 3" descr="Der Kasten &quot;(16) ihren eignen Umgang mit Medien im Alltag beschreiben und sich damit auseinandersetzen&quot; ist aus der Grafik herausgenommen und wird der Stufe drei des Merkmalskatalog zur Kommunikationsfähigkeit gegenübergestellt. ">
            <a:extLst>
              <a:ext uri="{FF2B5EF4-FFF2-40B4-BE49-F238E27FC236}">
                <a16:creationId xmlns:a16="http://schemas.microsoft.com/office/drawing/2014/main" id="{0DDD7356-CC50-EF2C-449A-155B7D414F79}"/>
              </a:ext>
            </a:extLst>
          </p:cNvPr>
          <p:cNvPicPr>
            <a:picLocks noChangeAspect="1"/>
          </p:cNvPicPr>
          <p:nvPr/>
        </p:nvPicPr>
        <p:blipFill>
          <a:blip r:embed="rId5"/>
          <a:srcRect l="34115" t="6262" r="34456" b="74950"/>
          <a:stretch/>
        </p:blipFill>
        <p:spPr>
          <a:xfrm>
            <a:off x="1847528" y="2428325"/>
            <a:ext cx="2935311" cy="2001350"/>
          </a:xfrm>
          <a:prstGeom prst="rect">
            <a:avLst/>
          </a:prstGeom>
          <a:ln w="57150">
            <a:solidFill>
              <a:schemeClr val="accent1"/>
            </a:solidFill>
          </a:ln>
        </p:spPr>
      </p:pic>
      <p:pic>
        <p:nvPicPr>
          <p:cNvPr id="3" name="Grafik 2" descr="Ausschnitt aus dem Merkmalskatalog zur Kommunikationsfähigkeit, Stufe 3. ">
            <a:extLst>
              <a:ext uri="{FF2B5EF4-FFF2-40B4-BE49-F238E27FC236}">
                <a16:creationId xmlns:a16="http://schemas.microsoft.com/office/drawing/2014/main" id="{86CD7AE2-BCFF-BB15-7EB5-5448B6991114}"/>
              </a:ext>
            </a:extLst>
          </p:cNvPr>
          <p:cNvPicPr>
            <a:picLocks noChangeAspect="1"/>
          </p:cNvPicPr>
          <p:nvPr/>
        </p:nvPicPr>
        <p:blipFill>
          <a:blip r:embed="rId6">
            <a:alphaModFix amt="25000"/>
            <a:extLst>
              <a:ext uri="{28A0092B-C50C-407E-A947-70E740481C1C}">
                <a14:useLocalDpi xmlns:a14="http://schemas.microsoft.com/office/drawing/2010/main" val="0"/>
              </a:ext>
            </a:extLst>
          </a:blip>
          <a:srcRect l="40513" t="39953" r="40496" b="2969"/>
          <a:stretch/>
        </p:blipFill>
        <p:spPr>
          <a:xfrm>
            <a:off x="7032104" y="1340768"/>
            <a:ext cx="3744416" cy="3744416"/>
          </a:xfrm>
          <a:prstGeom prst="rect">
            <a:avLst/>
          </a:prstGeom>
          <a:ln w="57150">
            <a:noFill/>
          </a:ln>
        </p:spPr>
      </p:pic>
      <p:pic>
        <p:nvPicPr>
          <p:cNvPr id="10" name="Grafik 9" descr="Der Punkt &quot;meine Gedanken zu Inhalten mitteilen&quot;, wird hervorgehoben und dadurch der Inhaltsbezogenen Kompetenz aus dem Bildungsplan gegenüber gestellt. ">
            <a:extLst>
              <a:ext uri="{FF2B5EF4-FFF2-40B4-BE49-F238E27FC236}">
                <a16:creationId xmlns:a16="http://schemas.microsoft.com/office/drawing/2014/main" id="{DD5C40E7-8717-EC17-38CD-2958A727AD55}"/>
              </a:ext>
            </a:extLst>
          </p:cNvPr>
          <p:cNvPicPr>
            <a:picLocks noChangeAspect="1"/>
          </p:cNvPicPr>
          <p:nvPr/>
        </p:nvPicPr>
        <p:blipFill>
          <a:blip r:embed="rId6">
            <a:extLst>
              <a:ext uri="{28A0092B-C50C-407E-A947-70E740481C1C}">
                <a14:useLocalDpi xmlns:a14="http://schemas.microsoft.com/office/drawing/2010/main" val="0"/>
              </a:ext>
            </a:extLst>
          </a:blip>
          <a:srcRect l="40513" t="84957" r="40496" b="2969"/>
          <a:stretch/>
        </p:blipFill>
        <p:spPr>
          <a:xfrm>
            <a:off x="7046896" y="4293096"/>
            <a:ext cx="3744416" cy="792088"/>
          </a:xfrm>
          <a:prstGeom prst="rect">
            <a:avLst/>
          </a:prstGeom>
          <a:ln w="57150">
            <a:solidFill>
              <a:schemeClr val="accent1"/>
            </a:solidFill>
          </a:ln>
        </p:spPr>
      </p:pic>
      <p:pic>
        <p:nvPicPr>
          <p:cNvPr id="5" name="Folie 29 (Bounce) [2026-07-08 163448]">
            <a:hlinkClick r:id="" action="ppaction://media"/>
            <a:extLst>
              <a:ext uri="{FF2B5EF4-FFF2-40B4-BE49-F238E27FC236}">
                <a16:creationId xmlns:a16="http://schemas.microsoft.com/office/drawing/2014/main" id="{0ED014E1-C4F8-28A6-297B-3A6454AFD9A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1188" y="1422400"/>
            <a:ext cx="406400" cy="406400"/>
          </a:xfrm>
          <a:prstGeom prst="rect">
            <a:avLst/>
          </a:prstGeom>
        </p:spPr>
      </p:pic>
    </p:spTree>
    <p:extLst>
      <p:ext uri="{BB962C8B-B14F-4D97-AF65-F5344CB8AC3E}">
        <p14:creationId xmlns:p14="http://schemas.microsoft.com/office/powerpoint/2010/main" val="3357924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1B40E0-F677-6BF5-2B68-8D4D6B9BBAC0}"/>
              </a:ext>
            </a:extLst>
          </p:cNvPr>
          <p:cNvSpPr>
            <a:spLocks noGrp="1"/>
          </p:cNvSpPr>
          <p:nvPr>
            <p:ph type="title"/>
          </p:nvPr>
        </p:nvSpPr>
        <p:spPr/>
        <p:txBody>
          <a:bodyPr/>
          <a:lstStyle/>
          <a:p>
            <a:r>
              <a:rPr lang="de-DE" dirty="0"/>
              <a:t>BO</a:t>
            </a:r>
            <a:r>
              <a:rPr lang="de-DE" i="1" dirty="0"/>
              <a:t>aktiv</a:t>
            </a:r>
            <a:r>
              <a:rPr lang="de-DE" dirty="0"/>
              <a:t> - fachintegrativ</a:t>
            </a:r>
          </a:p>
        </p:txBody>
      </p:sp>
      <p:graphicFrame>
        <p:nvGraphicFramePr>
          <p:cNvPr id="4" name="Tabelle 3" descr="Tabellarische Übersicht mit drei Zeilen und drei Spalten. In der obersten Zeile stehen die Spaltenüberschriften: Name, Link und QR-Code.&#10;In der ersten Spalte sind die Namen von zwei Taskcards genannt: Taskcard Qualirahmen BO und Taskcard fachintegrative BO (mit Übersicht wie die Aufgaben von BOaktiv fachintegrativ eingesetzt werden können). In der zweiten Spalte sind die Links und in der dritten Spalte die QR-Codes zu den jeweiligen Taskcards abgebildet. ">
            <a:extLst>
              <a:ext uri="{FF2B5EF4-FFF2-40B4-BE49-F238E27FC236}">
                <a16:creationId xmlns:a16="http://schemas.microsoft.com/office/drawing/2014/main" id="{742DF4BC-08EF-5D94-CF8A-799526E06D9B}"/>
              </a:ext>
            </a:extLst>
          </p:cNvPr>
          <p:cNvGraphicFramePr>
            <a:graphicFrameLocks noGrp="1"/>
          </p:cNvGraphicFramePr>
          <p:nvPr>
            <p:extLst>
              <p:ext uri="{D42A27DB-BD31-4B8C-83A1-F6EECF244321}">
                <p14:modId xmlns:p14="http://schemas.microsoft.com/office/powerpoint/2010/main" val="4162181573"/>
              </p:ext>
            </p:extLst>
          </p:nvPr>
        </p:nvGraphicFramePr>
        <p:xfrm>
          <a:off x="407520" y="1241718"/>
          <a:ext cx="11375640" cy="2636514"/>
        </p:xfrm>
        <a:graphic>
          <a:graphicData uri="http://schemas.openxmlformats.org/drawingml/2006/table">
            <a:tbl>
              <a:tblPr firstRow="1" bandRow="1">
                <a:tableStyleId>{5C22544A-7EE6-4342-B048-85BDC9FD1C3A}</a:tableStyleId>
              </a:tblPr>
              <a:tblGrid>
                <a:gridCol w="3791880">
                  <a:extLst>
                    <a:ext uri="{9D8B030D-6E8A-4147-A177-3AD203B41FA5}">
                      <a16:colId xmlns:a16="http://schemas.microsoft.com/office/drawing/2014/main" val="2010725945"/>
                    </a:ext>
                  </a:extLst>
                </a:gridCol>
                <a:gridCol w="3791880">
                  <a:extLst>
                    <a:ext uri="{9D8B030D-6E8A-4147-A177-3AD203B41FA5}">
                      <a16:colId xmlns:a16="http://schemas.microsoft.com/office/drawing/2014/main" val="2058047621"/>
                    </a:ext>
                  </a:extLst>
                </a:gridCol>
                <a:gridCol w="3791880">
                  <a:extLst>
                    <a:ext uri="{9D8B030D-6E8A-4147-A177-3AD203B41FA5}">
                      <a16:colId xmlns:a16="http://schemas.microsoft.com/office/drawing/2014/main" val="828024060"/>
                    </a:ext>
                  </a:extLst>
                </a:gridCol>
              </a:tblGrid>
              <a:tr h="444578">
                <a:tc>
                  <a:txBody>
                    <a:bodyPr/>
                    <a:lstStyle/>
                    <a:p>
                      <a:r>
                        <a:rPr lang="de-DE" dirty="0">
                          <a:solidFill>
                            <a:schemeClr val="tx1"/>
                          </a:solidFill>
                        </a:rPr>
                        <a:t>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de-DE" dirty="0">
                          <a:solidFill>
                            <a:schemeClr val="tx1"/>
                          </a:solidFill>
                        </a:rPr>
                        <a:t>Link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de-DE" dirty="0">
                          <a:solidFill>
                            <a:schemeClr val="tx1"/>
                          </a:solidFill>
                        </a:rPr>
                        <a:t>QR-Code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6278978"/>
                  </a:ext>
                </a:extLst>
              </a:tr>
              <a:tr h="1003216">
                <a:tc>
                  <a:txBody>
                    <a:bodyPr/>
                    <a:lstStyle/>
                    <a:p>
                      <a:r>
                        <a:rPr lang="de-DE" sz="1800" kern="1200" dirty="0" err="1">
                          <a:solidFill>
                            <a:schemeClr val="dk1"/>
                          </a:solidFill>
                          <a:effectLst/>
                          <a:latin typeface="+mn-lt"/>
                          <a:ea typeface="+mn-ea"/>
                          <a:cs typeface="+mn-cs"/>
                        </a:rPr>
                        <a:t>TaskCard</a:t>
                      </a:r>
                      <a:r>
                        <a:rPr lang="de-DE" sz="1800" kern="1200" dirty="0">
                          <a:solidFill>
                            <a:schemeClr val="dk1"/>
                          </a:solidFill>
                          <a:effectLst/>
                          <a:latin typeface="+mn-lt"/>
                          <a:ea typeface="+mn-ea"/>
                          <a:cs typeface="+mn-cs"/>
                        </a:rPr>
                        <a:t> </a:t>
                      </a:r>
                      <a:r>
                        <a:rPr lang="de-DE" sz="1800" kern="1200" dirty="0" err="1">
                          <a:solidFill>
                            <a:schemeClr val="dk1"/>
                          </a:solidFill>
                          <a:effectLst/>
                          <a:latin typeface="+mn-lt"/>
                          <a:ea typeface="+mn-ea"/>
                          <a:cs typeface="+mn-cs"/>
                        </a:rPr>
                        <a:t>Qualirahmen</a:t>
                      </a:r>
                      <a:r>
                        <a:rPr lang="de-DE" sz="1800" kern="1200" dirty="0">
                          <a:solidFill>
                            <a:schemeClr val="dk1"/>
                          </a:solidFill>
                          <a:effectLst/>
                          <a:latin typeface="+mn-lt"/>
                          <a:ea typeface="+mn-ea"/>
                          <a:cs typeface="+mn-cs"/>
                        </a:rPr>
                        <a:t> BO</a:t>
                      </a:r>
                      <a:endParaRPr lang="de-D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de-DE" sz="1800" kern="1200" dirty="0">
                          <a:solidFill>
                            <a:schemeClr val="dk1"/>
                          </a:solidFill>
                          <a:effectLst/>
                          <a:latin typeface="+mn-lt"/>
                          <a:ea typeface="+mn-ea"/>
                          <a:cs typeface="+mn-cs"/>
                          <a:hlinkClick r:id="rId5"/>
                        </a:rPr>
                        <a:t>https://edubw.link/tc-qr-bo</a:t>
                      </a:r>
                      <a:endParaRPr lang="de-D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e-D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6381461"/>
                  </a:ext>
                </a:extLst>
              </a:tr>
              <a:tr h="1003216">
                <a:tc>
                  <a:txBody>
                    <a:bodyPr/>
                    <a:lstStyle/>
                    <a:p>
                      <a:r>
                        <a:rPr lang="de-DE" sz="1800" kern="1200" dirty="0" err="1">
                          <a:solidFill>
                            <a:schemeClr val="dk1"/>
                          </a:solidFill>
                          <a:effectLst/>
                          <a:latin typeface="+mn-lt"/>
                          <a:ea typeface="+mn-ea"/>
                          <a:cs typeface="+mn-cs"/>
                        </a:rPr>
                        <a:t>TaskCard</a:t>
                      </a:r>
                      <a:r>
                        <a:rPr lang="de-DE" sz="1800" kern="1200" dirty="0">
                          <a:solidFill>
                            <a:schemeClr val="dk1"/>
                          </a:solidFill>
                          <a:effectLst/>
                          <a:latin typeface="+mn-lt"/>
                          <a:ea typeface="+mn-ea"/>
                          <a:cs typeface="+mn-cs"/>
                        </a:rPr>
                        <a:t> fachintegrative BO</a:t>
                      </a:r>
                    </a:p>
                    <a:p>
                      <a:r>
                        <a:rPr lang="de-DE" sz="1800" kern="1200" dirty="0">
                          <a:solidFill>
                            <a:schemeClr val="dk1"/>
                          </a:solidFill>
                          <a:effectLst/>
                          <a:latin typeface="+mn-lt"/>
                          <a:ea typeface="+mn-ea"/>
                          <a:cs typeface="+mn-cs"/>
                        </a:rPr>
                        <a:t>(mit Übersicht wie die Aufgaben von BO</a:t>
                      </a:r>
                      <a:r>
                        <a:rPr lang="de-DE" sz="1800" i="1" kern="1200" dirty="0">
                          <a:solidFill>
                            <a:schemeClr val="dk1"/>
                          </a:solidFill>
                          <a:effectLst/>
                          <a:latin typeface="+mn-lt"/>
                          <a:ea typeface="+mn-ea"/>
                          <a:cs typeface="+mn-cs"/>
                        </a:rPr>
                        <a:t>aktiv</a:t>
                      </a:r>
                      <a:r>
                        <a:rPr lang="de-DE" sz="1800" i="0" kern="1200" dirty="0">
                          <a:solidFill>
                            <a:schemeClr val="dk1"/>
                          </a:solidFill>
                          <a:effectLst/>
                          <a:latin typeface="+mn-lt"/>
                          <a:ea typeface="+mn-ea"/>
                          <a:cs typeface="+mn-cs"/>
                        </a:rPr>
                        <a:t> fachintegrativ eingesetzt werden können)</a:t>
                      </a:r>
                      <a:endParaRPr lang="de-D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de-DE" sz="1800" kern="1200" dirty="0">
                          <a:solidFill>
                            <a:schemeClr val="dk1"/>
                          </a:solidFill>
                          <a:effectLst/>
                          <a:latin typeface="+mn-lt"/>
                          <a:ea typeface="+mn-ea"/>
                          <a:cs typeface="+mn-cs"/>
                          <a:hlinkClick r:id="rId6"/>
                        </a:rPr>
                        <a:t>https://edubw.link/tc-fi-bo</a:t>
                      </a:r>
                      <a:endParaRPr lang="de-D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e-DE"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8620915"/>
                  </a:ext>
                </a:extLst>
              </a:tr>
            </a:tbl>
          </a:graphicData>
        </a:graphic>
      </p:graphicFrame>
      <p:pic>
        <p:nvPicPr>
          <p:cNvPr id="5" name="Picture 2" descr="QR-Code zur Taskcard Qualirahmen">
            <a:extLst>
              <a:ext uri="{FF2B5EF4-FFF2-40B4-BE49-F238E27FC236}">
                <a16:creationId xmlns:a16="http://schemas.microsoft.com/office/drawing/2014/main" id="{0DDA238E-A512-239F-0CFE-F56337E3BB2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246425" y="1714255"/>
            <a:ext cx="895103" cy="8951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QR-Code zur Taskcard fachintegrative BO">
            <a:extLst>
              <a:ext uri="{FF2B5EF4-FFF2-40B4-BE49-F238E27FC236}">
                <a16:creationId xmlns:a16="http://schemas.microsoft.com/office/drawing/2014/main" id="{E50F2E64-FA48-20BA-33E1-85D97EC0A7E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46425" y="2838943"/>
            <a:ext cx="895103" cy="895103"/>
          </a:xfrm>
          <a:prstGeom prst="rect">
            <a:avLst/>
          </a:prstGeom>
          <a:noFill/>
          <a:extLst>
            <a:ext uri="{909E8E84-426E-40DD-AFC4-6F175D3DCCD1}">
              <a14:hiddenFill xmlns:a14="http://schemas.microsoft.com/office/drawing/2010/main">
                <a:solidFill>
                  <a:srgbClr val="FFFFFF"/>
                </a:solidFill>
              </a14:hiddenFill>
            </a:ext>
          </a:extLst>
        </p:spPr>
      </p:pic>
      <p:pic>
        <p:nvPicPr>
          <p:cNvPr id="3" name="Folie 30 (Bounce) [2026-07-08 163450]">
            <a:hlinkClick r:id="" action="ppaction://media"/>
            <a:extLst>
              <a:ext uri="{FF2B5EF4-FFF2-40B4-BE49-F238E27FC236}">
                <a16:creationId xmlns:a16="http://schemas.microsoft.com/office/drawing/2014/main" id="{4DDE2730-BFB7-4B0C-77D5-901C82E04DD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590550" y="1141413"/>
            <a:ext cx="406400" cy="406400"/>
          </a:xfrm>
          <a:prstGeom prst="rect">
            <a:avLst/>
          </a:prstGeom>
        </p:spPr>
      </p:pic>
    </p:spTree>
    <p:extLst>
      <p:ext uri="{BB962C8B-B14F-4D97-AF65-F5344CB8AC3E}">
        <p14:creationId xmlns:p14="http://schemas.microsoft.com/office/powerpoint/2010/main" val="11740411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51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FC7BE0-05EB-CBDB-CE09-CFD681F5C312}"/>
              </a:ext>
            </a:extLst>
          </p:cNvPr>
          <p:cNvSpPr>
            <a:spLocks noGrp="1"/>
          </p:cNvSpPr>
          <p:nvPr>
            <p:ph type="title"/>
          </p:nvPr>
        </p:nvSpPr>
        <p:spPr/>
        <p:txBody>
          <a:bodyPr/>
          <a:lstStyle/>
          <a:p>
            <a:r>
              <a:rPr lang="de-DE" dirty="0" err="1"/>
              <a:t>Taskcard</a:t>
            </a:r>
            <a:r>
              <a:rPr lang="de-DE" dirty="0"/>
              <a:t> Qualitätsrahmen BO (1)</a:t>
            </a:r>
          </a:p>
        </p:txBody>
      </p:sp>
      <p:pic>
        <p:nvPicPr>
          <p:cNvPr id="5" name="Grafik 4" descr="Screenshot der Taskcard Qualirahmen. Entscheidend an diesem Bild ist, dass die Übersicht vom fachintegrativen Einsatz der BOaktiv-Aufgaben in Spalte 2 ganz unten zu finden ist. ">
            <a:extLst>
              <a:ext uri="{FF2B5EF4-FFF2-40B4-BE49-F238E27FC236}">
                <a16:creationId xmlns:a16="http://schemas.microsoft.com/office/drawing/2014/main" id="{DBEC1116-8322-83E5-670F-7949955A2DBA}"/>
              </a:ext>
            </a:extLst>
          </p:cNvPr>
          <p:cNvPicPr>
            <a:picLocks noChangeAspect="1"/>
          </p:cNvPicPr>
          <p:nvPr/>
        </p:nvPicPr>
        <p:blipFill>
          <a:blip r:embed="rId5">
            <a:alphaModFix amt="25000"/>
            <a:extLst>
              <a:ext uri="{28A0092B-C50C-407E-A947-70E740481C1C}">
                <a14:useLocalDpi xmlns:a14="http://schemas.microsoft.com/office/drawing/2010/main" val="0"/>
              </a:ext>
            </a:extLst>
          </a:blip>
          <a:stretch>
            <a:fillRect/>
          </a:stretch>
        </p:blipFill>
        <p:spPr>
          <a:xfrm>
            <a:off x="1820787" y="1052736"/>
            <a:ext cx="8550425" cy="4998567"/>
          </a:xfrm>
          <a:prstGeom prst="rect">
            <a:avLst/>
          </a:prstGeom>
        </p:spPr>
      </p:pic>
      <p:pic>
        <p:nvPicPr>
          <p:cNvPr id="6" name="Grafik 5" descr="Link zur Excel-Tabelle, in welcher ein möglicher fachintegrative Einsatz der BOaktiv-Aufgaben aufgeführt ist. ">
            <a:extLst>
              <a:ext uri="{FF2B5EF4-FFF2-40B4-BE49-F238E27FC236}">
                <a16:creationId xmlns:a16="http://schemas.microsoft.com/office/drawing/2014/main" id="{B401CBB6-B51C-6F7A-9668-8E8E67B7F249}"/>
              </a:ext>
            </a:extLst>
          </p:cNvPr>
          <p:cNvPicPr>
            <a:picLocks noChangeAspect="1"/>
          </p:cNvPicPr>
          <p:nvPr/>
        </p:nvPicPr>
        <p:blipFill>
          <a:blip r:embed="rId5">
            <a:extLst>
              <a:ext uri="{28A0092B-C50C-407E-A947-70E740481C1C}">
                <a14:useLocalDpi xmlns:a14="http://schemas.microsoft.com/office/drawing/2010/main" val="0"/>
              </a:ext>
            </a:extLst>
          </a:blip>
          <a:srcRect l="14629" t="85853" r="71896" b="5503"/>
          <a:stretch/>
        </p:blipFill>
        <p:spPr>
          <a:xfrm>
            <a:off x="3071664" y="5373217"/>
            <a:ext cx="1152128" cy="432048"/>
          </a:xfrm>
          <a:prstGeom prst="rect">
            <a:avLst/>
          </a:prstGeom>
          <a:ln w="76200">
            <a:solidFill>
              <a:schemeClr val="accent1"/>
            </a:solidFill>
          </a:ln>
        </p:spPr>
      </p:pic>
      <p:pic>
        <p:nvPicPr>
          <p:cNvPr id="7" name="Grafik 6" descr="Spalte zwei: Titel: E-Session: Fachintegrative BO ab Klasse 5">
            <a:extLst>
              <a:ext uri="{FF2B5EF4-FFF2-40B4-BE49-F238E27FC236}">
                <a16:creationId xmlns:a16="http://schemas.microsoft.com/office/drawing/2014/main" id="{E0E3D381-7389-050A-97E1-104752B3EF56}"/>
              </a:ext>
            </a:extLst>
          </p:cNvPr>
          <p:cNvPicPr>
            <a:picLocks noChangeAspect="1"/>
          </p:cNvPicPr>
          <p:nvPr/>
        </p:nvPicPr>
        <p:blipFill>
          <a:blip r:embed="rId5">
            <a:extLst>
              <a:ext uri="{28A0092B-C50C-407E-A947-70E740481C1C}">
                <a14:useLocalDpi xmlns:a14="http://schemas.microsoft.com/office/drawing/2010/main" val="0"/>
              </a:ext>
            </a:extLst>
          </a:blip>
          <a:srcRect l="14629" t="8064" r="71896" b="86174"/>
          <a:stretch/>
        </p:blipFill>
        <p:spPr>
          <a:xfrm>
            <a:off x="3071664" y="1484783"/>
            <a:ext cx="1152128" cy="288033"/>
          </a:xfrm>
          <a:prstGeom prst="rect">
            <a:avLst/>
          </a:prstGeom>
          <a:ln w="57150">
            <a:solidFill>
              <a:schemeClr val="accent1"/>
            </a:solidFill>
          </a:ln>
        </p:spPr>
      </p:pic>
      <p:pic>
        <p:nvPicPr>
          <p:cNvPr id="3" name="Folie 31 (Bounce) [2026-07-08 163500]">
            <a:hlinkClick r:id="" action="ppaction://media"/>
            <a:extLst>
              <a:ext uri="{FF2B5EF4-FFF2-40B4-BE49-F238E27FC236}">
                <a16:creationId xmlns:a16="http://schemas.microsoft.com/office/drawing/2014/main" id="{AD253042-D9A3-0131-6275-717A78D1443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95325" y="1609725"/>
            <a:ext cx="406400" cy="406400"/>
          </a:xfrm>
          <a:prstGeom prst="rect">
            <a:avLst/>
          </a:prstGeom>
        </p:spPr>
      </p:pic>
    </p:spTree>
    <p:extLst>
      <p:ext uri="{BB962C8B-B14F-4D97-AF65-F5344CB8AC3E}">
        <p14:creationId xmlns:p14="http://schemas.microsoft.com/office/powerpoint/2010/main" val="9859033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4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FC7BE0-05EB-CBDB-CE09-CFD681F5C312}"/>
              </a:ext>
            </a:extLst>
          </p:cNvPr>
          <p:cNvSpPr>
            <a:spLocks noGrp="1"/>
          </p:cNvSpPr>
          <p:nvPr>
            <p:ph type="title"/>
          </p:nvPr>
        </p:nvSpPr>
        <p:spPr/>
        <p:txBody>
          <a:bodyPr/>
          <a:lstStyle/>
          <a:p>
            <a:r>
              <a:rPr lang="de-DE" dirty="0" err="1"/>
              <a:t>Taskcard</a:t>
            </a:r>
            <a:r>
              <a:rPr lang="de-DE" dirty="0"/>
              <a:t> Qualitätsrahmen BO (2)</a:t>
            </a:r>
          </a:p>
        </p:txBody>
      </p:sp>
      <p:pic>
        <p:nvPicPr>
          <p:cNvPr id="5" name="Grafik 4" descr="Screenshot der Taskcard Qualirahmen. Entscheidend an diesem Bild ist, dass die Übersicht vom fachintegrativen Einsatz der BOaktiv-Aufgaben in Spalte 2 ganz unten zu finden ist. ">
            <a:extLst>
              <a:ext uri="{FF2B5EF4-FFF2-40B4-BE49-F238E27FC236}">
                <a16:creationId xmlns:a16="http://schemas.microsoft.com/office/drawing/2014/main" id="{DBEC1116-8322-83E5-670F-7949955A2DBA}"/>
              </a:ext>
            </a:extLst>
          </p:cNvPr>
          <p:cNvPicPr>
            <a:picLocks noChangeAspect="1"/>
          </p:cNvPicPr>
          <p:nvPr/>
        </p:nvPicPr>
        <p:blipFill>
          <a:blip r:embed="rId5">
            <a:alphaModFix amt="25000"/>
            <a:extLst>
              <a:ext uri="{28A0092B-C50C-407E-A947-70E740481C1C}">
                <a14:useLocalDpi xmlns:a14="http://schemas.microsoft.com/office/drawing/2010/main" val="0"/>
              </a:ext>
            </a:extLst>
          </a:blip>
          <a:stretch>
            <a:fillRect/>
          </a:stretch>
        </p:blipFill>
        <p:spPr>
          <a:xfrm>
            <a:off x="1820787" y="1052736"/>
            <a:ext cx="8550425" cy="4998567"/>
          </a:xfrm>
          <a:prstGeom prst="rect">
            <a:avLst/>
          </a:prstGeom>
        </p:spPr>
      </p:pic>
      <p:pic>
        <p:nvPicPr>
          <p:cNvPr id="6" name="Grafik 5" descr="Link zur Excel-Tabelle, in welcher ein möglicher fachintegrative Einsatz der BOaktiv-Aufgaben aufgeführt ist. Dieses Mal vergrößert. ">
            <a:extLst>
              <a:ext uri="{FF2B5EF4-FFF2-40B4-BE49-F238E27FC236}">
                <a16:creationId xmlns:a16="http://schemas.microsoft.com/office/drawing/2014/main" id="{B401CBB6-B51C-6F7A-9668-8E8E67B7F249}"/>
              </a:ext>
            </a:extLst>
          </p:cNvPr>
          <p:cNvPicPr>
            <a:picLocks noChangeAspect="1"/>
          </p:cNvPicPr>
          <p:nvPr/>
        </p:nvPicPr>
        <p:blipFill>
          <a:blip r:embed="rId5">
            <a:extLst>
              <a:ext uri="{28A0092B-C50C-407E-A947-70E740481C1C}">
                <a14:useLocalDpi xmlns:a14="http://schemas.microsoft.com/office/drawing/2010/main" val="0"/>
              </a:ext>
            </a:extLst>
          </a:blip>
          <a:srcRect l="14629" t="85853" r="71896" b="5503"/>
          <a:stretch/>
        </p:blipFill>
        <p:spPr>
          <a:xfrm>
            <a:off x="2135560" y="4761148"/>
            <a:ext cx="3264365" cy="1224137"/>
          </a:xfrm>
          <a:prstGeom prst="rect">
            <a:avLst/>
          </a:prstGeom>
          <a:ln w="76200">
            <a:solidFill>
              <a:schemeClr val="accent1"/>
            </a:solidFill>
          </a:ln>
        </p:spPr>
      </p:pic>
      <p:pic>
        <p:nvPicPr>
          <p:cNvPr id="7" name="Grafik 6" descr="Spalte zwei: Titel: E-Session: Fachintegrative BO ab Klasse 5">
            <a:extLst>
              <a:ext uri="{FF2B5EF4-FFF2-40B4-BE49-F238E27FC236}">
                <a16:creationId xmlns:a16="http://schemas.microsoft.com/office/drawing/2014/main" id="{E0E3D381-7389-050A-97E1-104752B3EF56}"/>
              </a:ext>
            </a:extLst>
          </p:cNvPr>
          <p:cNvPicPr>
            <a:picLocks noChangeAspect="1"/>
          </p:cNvPicPr>
          <p:nvPr/>
        </p:nvPicPr>
        <p:blipFill>
          <a:blip r:embed="rId5">
            <a:extLst>
              <a:ext uri="{28A0092B-C50C-407E-A947-70E740481C1C}">
                <a14:useLocalDpi xmlns:a14="http://schemas.microsoft.com/office/drawing/2010/main" val="0"/>
              </a:ext>
            </a:extLst>
          </a:blip>
          <a:srcRect l="14629" t="8064" r="71896" b="86174"/>
          <a:stretch/>
        </p:blipFill>
        <p:spPr>
          <a:xfrm>
            <a:off x="3071664" y="1484783"/>
            <a:ext cx="1152128" cy="288033"/>
          </a:xfrm>
          <a:prstGeom prst="rect">
            <a:avLst/>
          </a:prstGeom>
          <a:ln w="57150">
            <a:solidFill>
              <a:schemeClr val="accent1"/>
            </a:solidFill>
          </a:ln>
        </p:spPr>
      </p:pic>
      <p:pic>
        <p:nvPicPr>
          <p:cNvPr id="3" name="Folie 32 (Bounce) [2026-07-08 163500]">
            <a:hlinkClick r:id="" action="ppaction://media"/>
            <a:extLst>
              <a:ext uri="{FF2B5EF4-FFF2-40B4-BE49-F238E27FC236}">
                <a16:creationId xmlns:a16="http://schemas.microsoft.com/office/drawing/2014/main" id="{C01F888F-FD85-2288-2A8B-A94A10C35A9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42938" y="1452563"/>
            <a:ext cx="406400" cy="406400"/>
          </a:xfrm>
          <a:prstGeom prst="rect">
            <a:avLst/>
          </a:prstGeom>
        </p:spPr>
      </p:pic>
    </p:spTree>
    <p:extLst>
      <p:ext uri="{BB962C8B-B14F-4D97-AF65-F5344CB8AC3E}">
        <p14:creationId xmlns:p14="http://schemas.microsoft.com/office/powerpoint/2010/main" val="2985652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7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E95C9A-EA26-8362-3E19-1C1B6972F137}"/>
              </a:ext>
            </a:extLst>
          </p:cNvPr>
          <p:cNvSpPr>
            <a:spLocks noGrp="1"/>
          </p:cNvSpPr>
          <p:nvPr>
            <p:ph type="title"/>
          </p:nvPr>
        </p:nvSpPr>
        <p:spPr/>
        <p:txBody>
          <a:bodyPr/>
          <a:lstStyle/>
          <a:p>
            <a:r>
              <a:rPr lang="de-DE" dirty="0"/>
              <a:t>BO</a:t>
            </a:r>
            <a:r>
              <a:rPr lang="de-DE" i="1" dirty="0"/>
              <a:t>aktiv</a:t>
            </a:r>
            <a:r>
              <a:rPr lang="de-DE" dirty="0"/>
              <a:t> fachintegrativ</a:t>
            </a:r>
          </a:p>
        </p:txBody>
      </p:sp>
      <p:pic>
        <p:nvPicPr>
          <p:cNvPr id="4" name="Grafik 3" descr="Tabellarische Übersicht, welche Aufgabe von BOaktiv in welchem Fach möglich ist. In der Titelzeile steht in den einzelnen Spalten: &quot;BOaktiv-Aufgabe, Kurzbeschreibung der BOaktiv-Aufgabe, BOaktiv-Kompetenzbereich(e) und ggfs. Kompetenz, Bezug der BOaktiv-Aufgabe zu Fächern, Bezug zu den prozessbezogenen Kompetenzen in den Bildungsplänen (im Fach), Bezug zu den inhaltsbezogenen Kompetenzen in den Bildungsplänen (im Fach), ggs. Vorschlag zur Adaption der BOaktiv-Aufgabe mit Fokus aufs.&#10;Darunter werden beispielhaft Aufgaben der Kompetenzanalyse, der Reflexion und (in der richtige Datei der Förderung) erläutert. Dies ist nur ein Ausschnitt der kompletten Tabelle. ">
            <a:extLst>
              <a:ext uri="{FF2B5EF4-FFF2-40B4-BE49-F238E27FC236}">
                <a16:creationId xmlns:a16="http://schemas.microsoft.com/office/drawing/2014/main" id="{E38216CB-41AC-1183-19DF-E2E97EA0AB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1464" y="1028273"/>
            <a:ext cx="9649072" cy="4848999"/>
          </a:xfrm>
          <a:prstGeom prst="rect">
            <a:avLst/>
          </a:prstGeom>
        </p:spPr>
      </p:pic>
      <p:pic>
        <p:nvPicPr>
          <p:cNvPr id="3" name="Folie 33 (Bounce) [2026-07-08 163500]">
            <a:hlinkClick r:id="" action="ppaction://media"/>
            <a:extLst>
              <a:ext uri="{FF2B5EF4-FFF2-40B4-BE49-F238E27FC236}">
                <a16:creationId xmlns:a16="http://schemas.microsoft.com/office/drawing/2014/main" id="{2B525B70-5AC3-4344-A241-6DE0CE0D352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28638" y="1255713"/>
            <a:ext cx="406400" cy="406400"/>
          </a:xfrm>
          <a:prstGeom prst="rect">
            <a:avLst/>
          </a:prstGeom>
        </p:spPr>
      </p:pic>
    </p:spTree>
    <p:extLst>
      <p:ext uri="{BB962C8B-B14F-4D97-AF65-F5344CB8AC3E}">
        <p14:creationId xmlns:p14="http://schemas.microsoft.com/office/powerpoint/2010/main" val="3954150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C37C3B-185A-53DA-5422-F9E9E05CB1DF}"/>
              </a:ext>
            </a:extLst>
          </p:cNvPr>
          <p:cNvSpPr>
            <a:spLocks noGrp="1"/>
          </p:cNvSpPr>
          <p:nvPr>
            <p:ph type="title"/>
          </p:nvPr>
        </p:nvSpPr>
        <p:spPr/>
        <p:txBody>
          <a:bodyPr/>
          <a:lstStyle/>
          <a:p>
            <a:r>
              <a:rPr lang="de-DE" sz="4400" b="1" dirty="0">
                <a:solidFill>
                  <a:schemeClr val="dk1"/>
                </a:solidFill>
                <a:latin typeface="BaWue Serif"/>
              </a:rPr>
              <a:t>In aller Kürze…</a:t>
            </a:r>
            <a:endParaRPr lang="de-DE" dirty="0"/>
          </a:p>
        </p:txBody>
      </p:sp>
      <p:pic>
        <p:nvPicPr>
          <p:cNvPr id="3" name="Wissen Jetzt_länger" descr="Musik mit funkigem Anteil">
            <a:hlinkClick r:id="" action="ppaction://media"/>
            <a:extLst>
              <a:ext uri="{FF2B5EF4-FFF2-40B4-BE49-F238E27FC236}">
                <a16:creationId xmlns:a16="http://schemas.microsoft.com/office/drawing/2014/main" id="{E583DE85-F1FA-6246-A29E-53817742BC1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07520" y="1002014"/>
            <a:ext cx="406400" cy="406400"/>
          </a:xfrm>
          <a:prstGeom prst="rect">
            <a:avLst/>
          </a:prstGeom>
          <a:noFill/>
          <a:ln>
            <a:noFill/>
          </a:ln>
        </p:spPr>
      </p:pic>
      <p:sp>
        <p:nvSpPr>
          <p:cNvPr id="6" name="Textfeld 5" descr="Nacheinander erscheinen fünf Sätze: &#10;BOaktiv arbeitet mit sieben Kompetenzbereichen.&#10;Diese werden im Merkmalskatalog definiert.&#10;Jedes Schulfach leistet einen Beitrag zur Leitperspektive BO.&#10;Die Kompetenzbereiche aus BOaktiv finden sich in den Bildungsplänen wider.&#10;Die berufliche Orientierung betrifft alle Unterrichtsfächer - auch Ihres.&#10;">
            <a:extLst>
              <a:ext uri="{FF2B5EF4-FFF2-40B4-BE49-F238E27FC236}">
                <a16:creationId xmlns:a16="http://schemas.microsoft.com/office/drawing/2014/main" id="{B59DFA7D-ED72-4ABB-929E-8512ECC64282}"/>
              </a:ext>
            </a:extLst>
          </p:cNvPr>
          <p:cNvSpPr txBox="1"/>
          <p:nvPr/>
        </p:nvSpPr>
        <p:spPr>
          <a:xfrm>
            <a:off x="407520" y="1408414"/>
            <a:ext cx="9574680" cy="3069623"/>
          </a:xfrm>
          <a:prstGeom prst="rect">
            <a:avLst/>
          </a:prstGeom>
          <a:noFill/>
        </p:spPr>
        <p:txBody>
          <a:bodyPr wrap="square">
            <a:spAutoFit/>
          </a:bodyPr>
          <a:lstStyle/>
          <a:p>
            <a:pPr marL="342900" indent="-342900">
              <a:lnSpc>
                <a:spcPct val="200000"/>
              </a:lnSpc>
              <a:buAutoNum type="arabicPeriod"/>
            </a:pPr>
            <a:r>
              <a:rPr lang="de-DE" sz="2000" dirty="0">
                <a:solidFill>
                  <a:schemeClr val="tx1"/>
                </a:solidFill>
              </a:rPr>
              <a:t>BO</a:t>
            </a:r>
            <a:r>
              <a:rPr lang="de-DE" sz="2000" i="1" dirty="0"/>
              <a:t>aktiv </a:t>
            </a:r>
            <a:r>
              <a:rPr lang="de-DE" sz="2000" dirty="0"/>
              <a:t>arbeitet mit sieben Kompetenzbereichen.</a:t>
            </a:r>
            <a:endParaRPr lang="de-DE" sz="2000" dirty="0">
              <a:solidFill>
                <a:schemeClr val="tx1"/>
              </a:solidFill>
            </a:endParaRPr>
          </a:p>
          <a:p>
            <a:pPr marL="342900" indent="-342900">
              <a:lnSpc>
                <a:spcPct val="200000"/>
              </a:lnSpc>
              <a:buAutoNum type="arabicPeriod"/>
            </a:pPr>
            <a:r>
              <a:rPr lang="de-DE" sz="2000" dirty="0">
                <a:solidFill>
                  <a:schemeClr val="tx1"/>
                </a:solidFill>
              </a:rPr>
              <a:t>Diese werden im Merkmalskatalog definiert.</a:t>
            </a:r>
          </a:p>
          <a:p>
            <a:pPr marL="342900" indent="-342900">
              <a:lnSpc>
                <a:spcPct val="200000"/>
              </a:lnSpc>
              <a:buAutoNum type="arabicPeriod"/>
            </a:pPr>
            <a:r>
              <a:rPr lang="de-DE" sz="2000" dirty="0">
                <a:solidFill>
                  <a:schemeClr val="tx1"/>
                </a:solidFill>
              </a:rPr>
              <a:t>Jedes Schulfach leistet einen Beitrag zur Leitperspektive BO.</a:t>
            </a:r>
          </a:p>
          <a:p>
            <a:pPr marL="342900" indent="-342900">
              <a:lnSpc>
                <a:spcPct val="200000"/>
              </a:lnSpc>
              <a:buAutoNum type="arabicPeriod"/>
            </a:pPr>
            <a:r>
              <a:rPr lang="de-DE" sz="2000" dirty="0">
                <a:solidFill>
                  <a:schemeClr val="tx1"/>
                </a:solidFill>
              </a:rPr>
              <a:t>Die Kompetenzbereiche aus BO</a:t>
            </a:r>
            <a:r>
              <a:rPr lang="de-DE" sz="2000" i="1" dirty="0">
                <a:solidFill>
                  <a:schemeClr val="tx1"/>
                </a:solidFill>
              </a:rPr>
              <a:t>aktiv</a:t>
            </a:r>
            <a:r>
              <a:rPr lang="de-DE" sz="2000" dirty="0">
                <a:solidFill>
                  <a:schemeClr val="tx1"/>
                </a:solidFill>
              </a:rPr>
              <a:t> finden sich in den Bildungsplänen wider.</a:t>
            </a:r>
          </a:p>
          <a:p>
            <a:pPr marL="342900" indent="-342900">
              <a:lnSpc>
                <a:spcPct val="200000"/>
              </a:lnSpc>
              <a:buAutoNum type="arabicPeriod"/>
            </a:pPr>
            <a:r>
              <a:rPr lang="de-DE" sz="2000" dirty="0">
                <a:solidFill>
                  <a:schemeClr val="tx1"/>
                </a:solidFill>
              </a:rPr>
              <a:t>Die berufliche Orientierung betrifft alle Unterrichtsfächer - auch Ihres.</a:t>
            </a:r>
          </a:p>
        </p:txBody>
      </p:sp>
    </p:spTree>
    <p:extLst>
      <p:ext uri="{BB962C8B-B14F-4D97-AF65-F5344CB8AC3E}">
        <p14:creationId xmlns:p14="http://schemas.microsoft.com/office/powerpoint/2010/main" val="958098097"/>
      </p:ext>
    </p:extLst>
  </p:cSld>
  <p:clrMapOvr>
    <a:masterClrMapping/>
  </p:clrMapOvr>
  <p:transition spd="slow" advTm="11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1" fill="hold"/>
                                        <p:tgtEl>
                                          <p:spTgt spid="3"/>
                                        </p:tgtEl>
                                      </p:cBhvr>
                                    </p:cmd>
                                  </p:childTnLst>
                                </p:cTn>
                              </p:par>
                              <p:par>
                                <p:cTn id="7" presetID="2" presetClass="entr" presetSubtype="4" fill="hold" nodeType="withEffect">
                                  <p:stCondLst>
                                    <p:cond delay="1000"/>
                                  </p:stCondLst>
                                  <p:childTnLst>
                                    <p:set>
                                      <p:cBhvr>
                                        <p:cTn id="8" dur="1" fill="hold">
                                          <p:stCondLst>
                                            <p:cond delay="0"/>
                                          </p:stCondLst>
                                        </p:cTn>
                                        <p:tgtEl>
                                          <p:spTgt spid="6">
                                            <p:txEl>
                                              <p:pRg st="0" end="0"/>
                                            </p:txEl>
                                          </p:spTgt>
                                        </p:tgtEl>
                                        <p:attrNameLst>
                                          <p:attrName>style.visibility</p:attrName>
                                        </p:attrNameLst>
                                      </p:cBhvr>
                                      <p:to>
                                        <p:strVal val="visible"/>
                                      </p:to>
                                    </p:set>
                                    <p:anim calcmode="lin" valueType="num">
                                      <p:cBhvr additive="base">
                                        <p:cTn id="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par>
                          <p:cTn id="11" fill="hold">
                            <p:stCondLst>
                              <p:cond delay="1500"/>
                            </p:stCondLst>
                            <p:childTnLst>
                              <p:par>
                                <p:cTn id="12" presetID="2" presetClass="entr" presetSubtype="4" fill="hold" nodeType="afterEffect">
                                  <p:stCondLst>
                                    <p:cond delay="1500"/>
                                  </p:stCondLst>
                                  <p:childTnLst>
                                    <p:set>
                                      <p:cBhvr>
                                        <p:cTn id="13" dur="1" fill="hold">
                                          <p:stCondLst>
                                            <p:cond delay="0"/>
                                          </p:stCondLst>
                                        </p:cTn>
                                        <p:tgtEl>
                                          <p:spTgt spid="6">
                                            <p:txEl>
                                              <p:pRg st="1" end="1"/>
                                            </p:txEl>
                                          </p:spTgt>
                                        </p:tgtEl>
                                        <p:attrNameLst>
                                          <p:attrName>style.visibility</p:attrName>
                                        </p:attrNameLst>
                                      </p:cBhvr>
                                      <p:to>
                                        <p:strVal val="visible"/>
                                      </p:to>
                                    </p:set>
                                    <p:anim calcmode="lin" valueType="num">
                                      <p:cBhvr additive="base">
                                        <p:cTn id="14"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6" presetID="9" presetClass="emph" presetSubtype="0" nodeType="withEffect">
                                  <p:stCondLst>
                                    <p:cond delay="2000"/>
                                  </p:stCondLst>
                                  <p:childTnLst>
                                    <p:set>
                                      <p:cBhvr>
                                        <p:cTn id="17" dur="indefinite"/>
                                        <p:tgtEl>
                                          <p:spTgt spid="6">
                                            <p:txEl>
                                              <p:pRg st="0" end="0"/>
                                            </p:txEl>
                                          </p:spTgt>
                                        </p:tgtEl>
                                        <p:attrNameLst>
                                          <p:attrName>style.opacity</p:attrName>
                                        </p:attrNameLst>
                                      </p:cBhvr>
                                      <p:to>
                                        <p:strVal val="0.25"/>
                                      </p:to>
                                    </p:set>
                                    <p:animEffect filter="image" prLst="opacity: 0.25">
                                      <p:cBhvr rctx="IE">
                                        <p:cTn id="18" dur="indefinite"/>
                                        <p:tgtEl>
                                          <p:spTgt spid="6">
                                            <p:txEl>
                                              <p:pRg st="0" end="0"/>
                                            </p:txEl>
                                          </p:spTgt>
                                        </p:tgtEl>
                                      </p:cBhvr>
                                    </p:animEffect>
                                  </p:childTnLst>
                                </p:cTn>
                              </p:par>
                            </p:childTnLst>
                          </p:cTn>
                        </p:par>
                        <p:par>
                          <p:cTn id="19" fill="hold">
                            <p:stCondLst>
                              <p:cond delay="3500"/>
                            </p:stCondLst>
                            <p:childTnLst>
                              <p:par>
                                <p:cTn id="20" presetID="2" presetClass="entr" presetSubtype="4" fill="hold" nodeType="afterEffect">
                                  <p:stCondLst>
                                    <p:cond delay="1500"/>
                                  </p:stCondLst>
                                  <p:childTnLst>
                                    <p:set>
                                      <p:cBhvr>
                                        <p:cTn id="21" dur="1" fill="hold">
                                          <p:stCondLst>
                                            <p:cond delay="0"/>
                                          </p:stCondLst>
                                        </p:cTn>
                                        <p:tgtEl>
                                          <p:spTgt spid="6">
                                            <p:txEl>
                                              <p:pRg st="2" end="2"/>
                                            </p:txEl>
                                          </p:spTgt>
                                        </p:tgtEl>
                                        <p:attrNameLst>
                                          <p:attrName>style.visibility</p:attrName>
                                        </p:attrNameLst>
                                      </p:cBhvr>
                                      <p:to>
                                        <p:strVal val="visible"/>
                                      </p:to>
                                    </p:set>
                                    <p:anim calcmode="lin" valueType="num">
                                      <p:cBhvr additive="base">
                                        <p:cTn id="22"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6">
                                            <p:txEl>
                                              <p:pRg st="2" end="2"/>
                                            </p:txEl>
                                          </p:spTgt>
                                        </p:tgtEl>
                                        <p:attrNameLst>
                                          <p:attrName>ppt_y</p:attrName>
                                        </p:attrNameLst>
                                      </p:cBhvr>
                                      <p:tavLst>
                                        <p:tav tm="0">
                                          <p:val>
                                            <p:strVal val="1+#ppt_h/2"/>
                                          </p:val>
                                        </p:tav>
                                        <p:tav tm="100000">
                                          <p:val>
                                            <p:strVal val="#ppt_y"/>
                                          </p:val>
                                        </p:tav>
                                      </p:tavLst>
                                    </p:anim>
                                  </p:childTnLst>
                                </p:cTn>
                              </p:par>
                              <p:par>
                                <p:cTn id="24" presetID="9" presetClass="emph" presetSubtype="0" nodeType="withEffect">
                                  <p:stCondLst>
                                    <p:cond delay="2000"/>
                                  </p:stCondLst>
                                  <p:childTnLst>
                                    <p:set>
                                      <p:cBhvr>
                                        <p:cTn id="25" dur="indefinite"/>
                                        <p:tgtEl>
                                          <p:spTgt spid="6">
                                            <p:txEl>
                                              <p:pRg st="1" end="1"/>
                                            </p:txEl>
                                          </p:spTgt>
                                        </p:tgtEl>
                                        <p:attrNameLst>
                                          <p:attrName>style.opacity</p:attrName>
                                        </p:attrNameLst>
                                      </p:cBhvr>
                                      <p:to>
                                        <p:strVal val="0.25"/>
                                      </p:to>
                                    </p:set>
                                    <p:animEffect filter="image" prLst="opacity: 0.25">
                                      <p:cBhvr rctx="IE">
                                        <p:cTn id="26" dur="indefinite"/>
                                        <p:tgtEl>
                                          <p:spTgt spid="6">
                                            <p:txEl>
                                              <p:pRg st="1" end="1"/>
                                            </p:txEl>
                                          </p:spTgt>
                                        </p:tgtEl>
                                      </p:cBhvr>
                                    </p:animEffect>
                                  </p:childTnLst>
                                </p:cTn>
                              </p:par>
                            </p:childTnLst>
                          </p:cTn>
                        </p:par>
                        <p:par>
                          <p:cTn id="27" fill="hold">
                            <p:stCondLst>
                              <p:cond delay="5500"/>
                            </p:stCondLst>
                            <p:childTnLst>
                              <p:par>
                                <p:cTn id="28" presetID="2" presetClass="entr" presetSubtype="4" fill="hold" nodeType="afterEffect">
                                  <p:stCondLst>
                                    <p:cond delay="1500"/>
                                  </p:stCondLst>
                                  <p:childTnLst>
                                    <p:set>
                                      <p:cBhvr>
                                        <p:cTn id="29" dur="1" fill="hold">
                                          <p:stCondLst>
                                            <p:cond delay="0"/>
                                          </p:stCondLst>
                                        </p:cTn>
                                        <p:tgtEl>
                                          <p:spTgt spid="6">
                                            <p:txEl>
                                              <p:pRg st="3" end="3"/>
                                            </p:txEl>
                                          </p:spTgt>
                                        </p:tgtEl>
                                        <p:attrNameLst>
                                          <p:attrName>style.visibility</p:attrName>
                                        </p:attrNameLst>
                                      </p:cBhvr>
                                      <p:to>
                                        <p:strVal val="visible"/>
                                      </p:to>
                                    </p:set>
                                    <p:anim calcmode="lin" valueType="num">
                                      <p:cBhvr additive="base">
                                        <p:cTn id="30"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
                                            <p:txEl>
                                              <p:pRg st="3" end="3"/>
                                            </p:txEl>
                                          </p:spTgt>
                                        </p:tgtEl>
                                        <p:attrNameLst>
                                          <p:attrName>ppt_y</p:attrName>
                                        </p:attrNameLst>
                                      </p:cBhvr>
                                      <p:tavLst>
                                        <p:tav tm="0">
                                          <p:val>
                                            <p:strVal val="1+#ppt_h/2"/>
                                          </p:val>
                                        </p:tav>
                                        <p:tav tm="100000">
                                          <p:val>
                                            <p:strVal val="#ppt_y"/>
                                          </p:val>
                                        </p:tav>
                                      </p:tavLst>
                                    </p:anim>
                                  </p:childTnLst>
                                </p:cTn>
                              </p:par>
                              <p:par>
                                <p:cTn id="32" presetID="9" presetClass="emph" presetSubtype="0" nodeType="withEffect">
                                  <p:stCondLst>
                                    <p:cond delay="2000"/>
                                  </p:stCondLst>
                                  <p:childTnLst>
                                    <p:set>
                                      <p:cBhvr>
                                        <p:cTn id="33" dur="indefinite"/>
                                        <p:tgtEl>
                                          <p:spTgt spid="6">
                                            <p:txEl>
                                              <p:pRg st="2" end="2"/>
                                            </p:txEl>
                                          </p:spTgt>
                                        </p:tgtEl>
                                        <p:attrNameLst>
                                          <p:attrName>style.opacity</p:attrName>
                                        </p:attrNameLst>
                                      </p:cBhvr>
                                      <p:to>
                                        <p:strVal val="0.25"/>
                                      </p:to>
                                    </p:set>
                                    <p:animEffect filter="image" prLst="opacity: 0.25">
                                      <p:cBhvr rctx="IE">
                                        <p:cTn id="34" dur="indefinite"/>
                                        <p:tgtEl>
                                          <p:spTgt spid="6">
                                            <p:txEl>
                                              <p:pRg st="2" end="2"/>
                                            </p:txEl>
                                          </p:spTgt>
                                        </p:tgtEl>
                                      </p:cBhvr>
                                    </p:animEffect>
                                  </p:childTnLst>
                                </p:cTn>
                              </p:par>
                            </p:childTnLst>
                          </p:cTn>
                        </p:par>
                        <p:par>
                          <p:cTn id="35" fill="hold">
                            <p:stCondLst>
                              <p:cond delay="7500"/>
                            </p:stCondLst>
                            <p:childTnLst>
                              <p:par>
                                <p:cTn id="36" presetID="2" presetClass="entr" presetSubtype="4" fill="hold" nodeType="afterEffect">
                                  <p:stCondLst>
                                    <p:cond delay="1500"/>
                                  </p:stCondLst>
                                  <p:childTnLst>
                                    <p:set>
                                      <p:cBhvr>
                                        <p:cTn id="37" dur="1" fill="hold">
                                          <p:stCondLst>
                                            <p:cond delay="0"/>
                                          </p:stCondLst>
                                        </p:cTn>
                                        <p:tgtEl>
                                          <p:spTgt spid="6">
                                            <p:txEl>
                                              <p:pRg st="4" end="4"/>
                                            </p:txEl>
                                          </p:spTgt>
                                        </p:tgtEl>
                                        <p:attrNameLst>
                                          <p:attrName>style.visibility</p:attrName>
                                        </p:attrNameLst>
                                      </p:cBhvr>
                                      <p:to>
                                        <p:strVal val="visible"/>
                                      </p:to>
                                    </p:set>
                                    <p:anim calcmode="lin" valueType="num">
                                      <p:cBhvr additive="base">
                                        <p:cTn id="38"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6">
                                            <p:txEl>
                                              <p:pRg st="4" end="4"/>
                                            </p:txEl>
                                          </p:spTgt>
                                        </p:tgtEl>
                                        <p:attrNameLst>
                                          <p:attrName>ppt_y</p:attrName>
                                        </p:attrNameLst>
                                      </p:cBhvr>
                                      <p:tavLst>
                                        <p:tav tm="0">
                                          <p:val>
                                            <p:strVal val="1+#ppt_h/2"/>
                                          </p:val>
                                        </p:tav>
                                        <p:tav tm="100000">
                                          <p:val>
                                            <p:strVal val="#ppt_y"/>
                                          </p:val>
                                        </p:tav>
                                      </p:tavLst>
                                    </p:anim>
                                  </p:childTnLst>
                                </p:cTn>
                              </p:par>
                              <p:par>
                                <p:cTn id="40" presetID="9" presetClass="emph" presetSubtype="0" nodeType="withEffect">
                                  <p:stCondLst>
                                    <p:cond delay="1900"/>
                                  </p:stCondLst>
                                  <p:childTnLst>
                                    <p:set>
                                      <p:cBhvr>
                                        <p:cTn id="41" dur="indefinite"/>
                                        <p:tgtEl>
                                          <p:spTgt spid="6">
                                            <p:txEl>
                                              <p:pRg st="3" end="3"/>
                                            </p:txEl>
                                          </p:spTgt>
                                        </p:tgtEl>
                                        <p:attrNameLst>
                                          <p:attrName>style.opacity</p:attrName>
                                        </p:attrNameLst>
                                      </p:cBhvr>
                                      <p:to>
                                        <p:strVal val="0.25"/>
                                      </p:to>
                                    </p:set>
                                    <p:animEffect filter="image" prLst="opacity: 0.25">
                                      <p:cBhvr rctx="IE">
                                        <p:cTn id="42" dur="indefinite"/>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06033874-F99E-F424-55E6-AED2AA87312F}"/>
              </a:ext>
            </a:extLst>
          </p:cNvPr>
          <p:cNvSpPr txBox="1">
            <a:spLocks noGrp="1"/>
          </p:cNvSpPr>
          <p:nvPr>
            <p:ph type="title"/>
          </p:nvPr>
        </p:nvSpPr>
        <p:spPr>
          <a:xfrm>
            <a:off x="407988" y="301625"/>
            <a:ext cx="11374437" cy="4746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000" b="1" kern="1200" spc="0" baseline="0">
                <a:solidFill>
                  <a:schemeClr val="tx1"/>
                </a:solidFill>
                <a:latin typeface="+mj-lt"/>
                <a:ea typeface="+mj-ea"/>
                <a:cs typeface="+mj-cs"/>
              </a:defRPr>
            </a:lvl1pPr>
          </a:lstStyle>
          <a:p>
            <a:r>
              <a:rPr lang="de-DE" dirty="0"/>
              <a:t>Fortbildungskonzeption BO am ZSL</a:t>
            </a:r>
          </a:p>
        </p:txBody>
      </p:sp>
      <p:sp>
        <p:nvSpPr>
          <p:cNvPr id="25" name="Textfeld 24">
            <a:extLst>
              <a:ext uri="{FF2B5EF4-FFF2-40B4-BE49-F238E27FC236}">
                <a16:creationId xmlns:a16="http://schemas.microsoft.com/office/drawing/2014/main" id="{C90CD909-3B4F-DEBA-13F8-3A8FE7E3C973}"/>
              </a:ext>
              <a:ext uri="{C183D7F6-B498-43B3-948B-1728B52AA6E4}">
                <adec:decorative xmlns:adec="http://schemas.microsoft.com/office/drawing/2017/decorative" val="1"/>
              </a:ext>
            </a:extLst>
          </p:cNvPr>
          <p:cNvSpPr txBox="1"/>
          <p:nvPr/>
        </p:nvSpPr>
        <p:spPr>
          <a:xfrm>
            <a:off x="13139643" y="4383379"/>
            <a:ext cx="1172368" cy="217516"/>
          </a:xfrm>
          <a:prstGeom prst="rect">
            <a:avLst/>
          </a:prstGeom>
          <a:noFill/>
        </p:spPr>
        <p:txBody>
          <a:bodyPr wrap="square" rtlCol="0">
            <a:spAutoFit/>
          </a:bodyPr>
          <a:lstStyle/>
          <a:p>
            <a:endParaRPr lang="de-DE" dirty="0"/>
          </a:p>
        </p:txBody>
      </p:sp>
      <p:pic>
        <p:nvPicPr>
          <p:cNvPr id="2" name="Grafik 1" descr="Grafik eines stilisierten Baumes mit Wurzeln und Ästen als Symbol für ein gestuftes Fortbildungsangebot in der Beruflichen Orientierung.  Die Wurzeln sind mit „BO Basis“, der Stamm und die Äste mit „BO Intensiv“ und die oberen Äste samt Blätter mit „BO Plus“ beschriftet.">
            <a:hlinkClick r:id="rId3"/>
            <a:extLst>
              <a:ext uri="{FF2B5EF4-FFF2-40B4-BE49-F238E27FC236}">
                <a16:creationId xmlns:a16="http://schemas.microsoft.com/office/drawing/2014/main" id="{AD6F035E-0CBA-FD70-1F84-AE536BE5CD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8443" y="1575101"/>
            <a:ext cx="4897557" cy="3707798"/>
          </a:xfrm>
          <a:prstGeom prst="rect">
            <a:avLst/>
          </a:prstGeom>
        </p:spPr>
      </p:pic>
      <p:pic>
        <p:nvPicPr>
          <p:cNvPr id="3" name="Grafik 2" descr="Grafik eines stilisierten Baumes mit Wurzeln und Ästen als Symbol für ein gestuftes Fortbildungsangebot in der Beruflichen Orientierung.  Die Wurzeln sind mit „BO Basis“, der Stamm und die Äste mit „BO Intensiv“ und die oberen Äste samt Blätter mit „BO Plus“ beschriftet.">
            <a:extLst>
              <a:ext uri="{FF2B5EF4-FFF2-40B4-BE49-F238E27FC236}">
                <a16:creationId xmlns:a16="http://schemas.microsoft.com/office/drawing/2014/main" id="{64495E2F-C487-9984-4A8C-4E9FB42FB29C}"/>
              </a:ext>
            </a:extLst>
          </p:cNvPr>
          <p:cNvPicPr>
            <a:picLocks noChangeAspect="1"/>
          </p:cNvPicPr>
          <p:nvPr/>
        </p:nvPicPr>
        <p:blipFill>
          <a:blip r:embed="rId5">
            <a:extLst>
              <a:ext uri="{28A0092B-C50C-407E-A947-70E740481C1C}">
                <a14:useLocalDpi xmlns:a14="http://schemas.microsoft.com/office/drawing/2010/main" val="0"/>
              </a:ext>
            </a:extLst>
          </a:blip>
          <a:srcRect b="5527"/>
          <a:stretch/>
        </p:blipFill>
        <p:spPr>
          <a:xfrm>
            <a:off x="8092094" y="1814880"/>
            <a:ext cx="1905301" cy="1800000"/>
          </a:xfrm>
          <a:prstGeom prst="rect">
            <a:avLst/>
          </a:prstGeom>
        </p:spPr>
      </p:pic>
      <p:sp>
        <p:nvSpPr>
          <p:cNvPr id="20" name="Textfeld 19" descr="Link, um zur Fortbildungskonzeption BO am ZSL zu gelangen. ">
            <a:extLst>
              <a:ext uri="{FF2B5EF4-FFF2-40B4-BE49-F238E27FC236}">
                <a16:creationId xmlns:a16="http://schemas.microsoft.com/office/drawing/2014/main" id="{FE98E650-654F-5294-AD41-EAF7C04D9267}"/>
              </a:ext>
            </a:extLst>
          </p:cNvPr>
          <p:cNvSpPr txBox="1"/>
          <p:nvPr/>
        </p:nvSpPr>
        <p:spPr>
          <a:xfrm>
            <a:off x="7136532" y="3869284"/>
            <a:ext cx="3816423" cy="584775"/>
          </a:xfrm>
          <a:prstGeom prst="rect">
            <a:avLst/>
          </a:prstGeom>
          <a:noFill/>
        </p:spPr>
        <p:txBody>
          <a:bodyPr wrap="square">
            <a:spAutoFit/>
          </a:bodyPr>
          <a:lstStyle/>
          <a:p>
            <a:pPr algn="ctr"/>
            <a:r>
              <a:rPr lang="de-DE" sz="1600" dirty="0">
                <a:solidFill>
                  <a:srgbClr val="0070C0"/>
                </a:solidFill>
                <a:hlinkClick r:id="rId3">
                  <a:extLst>
                    <a:ext uri="{A12FA001-AC4F-418D-AE19-62706E023703}">
                      <ahyp:hlinkClr xmlns:ahyp="http://schemas.microsoft.com/office/drawing/2018/hyperlinkcolor" val="tx"/>
                    </a:ext>
                  </a:extLst>
                </a:hlinkClick>
              </a:rPr>
              <a:t>https://bo.zsl-bw.de/,Lde/Startseite/Fortbildung </a:t>
            </a:r>
            <a:endParaRPr lang="de-DE" sz="1600" dirty="0">
              <a:solidFill>
                <a:srgbClr val="0070C0"/>
              </a:solidFill>
            </a:endParaRPr>
          </a:p>
        </p:txBody>
      </p:sp>
    </p:spTree>
    <p:extLst>
      <p:ext uri="{BB962C8B-B14F-4D97-AF65-F5344CB8AC3E}">
        <p14:creationId xmlns:p14="http://schemas.microsoft.com/office/powerpoint/2010/main" val="1546715378"/>
      </p:ext>
    </p:extLst>
  </p:cSld>
  <p:clrMapOvr>
    <a:masterClrMapping/>
  </p:clrMapOvr>
  <p:transition spd="slow" advTm="8000">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06033874-F99E-F424-55E6-AED2AA87312F}"/>
              </a:ext>
            </a:extLst>
          </p:cNvPr>
          <p:cNvSpPr txBox="1">
            <a:spLocks noGrp="1"/>
          </p:cNvSpPr>
          <p:nvPr>
            <p:ph type="title"/>
          </p:nvPr>
        </p:nvSpPr>
        <p:spPr>
          <a:xfrm>
            <a:off x="407988" y="301625"/>
            <a:ext cx="11374437" cy="4746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000" b="1" kern="1200" spc="0" baseline="0">
                <a:solidFill>
                  <a:schemeClr val="tx1"/>
                </a:solidFill>
                <a:latin typeface="+mj-lt"/>
                <a:ea typeface="+mj-ea"/>
                <a:cs typeface="+mj-cs"/>
              </a:defRPr>
            </a:lvl1pPr>
          </a:lstStyle>
          <a:p>
            <a:r>
              <a:rPr lang="de-DE" dirty="0"/>
              <a:t>Fortbildungskonzeption BO</a:t>
            </a:r>
            <a:r>
              <a:rPr lang="de-DE" i="1" dirty="0"/>
              <a:t>aktiv</a:t>
            </a:r>
            <a:r>
              <a:rPr lang="de-DE" dirty="0"/>
              <a:t> am ZSL</a:t>
            </a:r>
          </a:p>
        </p:txBody>
      </p:sp>
      <p:pic>
        <p:nvPicPr>
          <p:cNvPr id="9" name="Grafik 8" descr="QR-Code, um zu den Fortbildungsangeboten für BOaktiv gelangen. ">
            <a:extLst>
              <a:ext uri="{FF2B5EF4-FFF2-40B4-BE49-F238E27FC236}">
                <a16:creationId xmlns:a16="http://schemas.microsoft.com/office/drawing/2014/main" id="{919E9BB9-3B8B-F72B-9A6F-34AE52E50AE6}"/>
              </a:ext>
            </a:extLst>
          </p:cNvPr>
          <p:cNvPicPr>
            <a:picLocks noChangeAspect="1"/>
          </p:cNvPicPr>
          <p:nvPr/>
        </p:nvPicPr>
        <p:blipFill>
          <a:blip r:embed="rId3" cstate="print">
            <a:extLst>
              <a:ext uri="{28A0092B-C50C-407E-A947-70E740481C1C}">
                <a14:useLocalDpi xmlns:a14="http://schemas.microsoft.com/office/drawing/2010/main" val="0"/>
              </a:ext>
            </a:extLst>
          </a:blip>
          <a:srcRect l="24226" t="21017" r="20531" b="21410"/>
          <a:stretch/>
        </p:blipFill>
        <p:spPr>
          <a:xfrm>
            <a:off x="1306559" y="1446856"/>
            <a:ext cx="5655481" cy="3315282"/>
          </a:xfrm>
          <a:prstGeom prst="rect">
            <a:avLst/>
          </a:prstGeom>
        </p:spPr>
      </p:pic>
      <p:pic>
        <p:nvPicPr>
          <p:cNvPr id="6" name="Picture 2" descr="QR-Code, um zu den Fortbildungsangeboten für BOaktiv gelangen. ">
            <a:extLst>
              <a:ext uri="{FF2B5EF4-FFF2-40B4-BE49-F238E27FC236}">
                <a16:creationId xmlns:a16="http://schemas.microsoft.com/office/drawing/2014/main" id="{65FE4B4C-C2B3-E2EB-07D3-2894AF9182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8713" y="1818644"/>
            <a:ext cx="1854379" cy="1854379"/>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descr="Link, um zu den Fortbildungsangeboten für BOaktiv gelangen. ">
            <a:extLst>
              <a:ext uri="{FF2B5EF4-FFF2-40B4-BE49-F238E27FC236}">
                <a16:creationId xmlns:a16="http://schemas.microsoft.com/office/drawing/2014/main" id="{94887F4C-8179-D29A-A496-89709F2ED689}"/>
              </a:ext>
            </a:extLst>
          </p:cNvPr>
          <p:cNvSpPr txBox="1"/>
          <p:nvPr/>
        </p:nvSpPr>
        <p:spPr>
          <a:xfrm>
            <a:off x="8179353" y="3862692"/>
            <a:ext cx="1386673" cy="338554"/>
          </a:xfrm>
          <a:prstGeom prst="rect">
            <a:avLst/>
          </a:prstGeom>
          <a:noFill/>
        </p:spPr>
        <p:txBody>
          <a:bodyPr wrap="square">
            <a:spAutoFit/>
          </a:bodyPr>
          <a:lstStyle/>
          <a:p>
            <a:r>
              <a:rPr lang="de-DE" sz="1600" dirty="0">
                <a:hlinkClick r:id="rId5"/>
              </a:rPr>
              <a:t>LFB-Online</a:t>
            </a:r>
            <a:endParaRPr lang="de-DE" sz="1600" dirty="0"/>
          </a:p>
        </p:txBody>
      </p:sp>
    </p:spTree>
    <p:extLst>
      <p:ext uri="{BB962C8B-B14F-4D97-AF65-F5344CB8AC3E}">
        <p14:creationId xmlns:p14="http://schemas.microsoft.com/office/powerpoint/2010/main" val="388202896"/>
      </p:ext>
    </p:extLst>
  </p:cSld>
  <p:clrMapOvr>
    <a:masterClrMapping/>
  </p:clrMapOvr>
  <p:transition spd="slow" advClick="0" advTm="8200">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ihandform: Form 2" descr="Schwarze Schrift (fettgedruckt) auf gelbem Hintergrund: Viel Erfolg!">
            <a:extLst>
              <a:ext uri="{FF2B5EF4-FFF2-40B4-BE49-F238E27FC236}">
                <a16:creationId xmlns:a16="http://schemas.microsoft.com/office/drawing/2014/main" id="{B18EB01D-418D-D7D6-BFB6-B5C002218B80}"/>
              </a:ext>
            </a:extLst>
          </p:cNvPr>
          <p:cNvSpPr/>
          <p:nvPr/>
        </p:nvSpPr>
        <p:spPr>
          <a:xfrm>
            <a:off x="-4000499" y="-4076700"/>
            <a:ext cx="19812000" cy="14973300"/>
          </a:xfrm>
          <a:custGeom>
            <a:avLst/>
            <a:gdLst>
              <a:gd name="connsiteX0" fmla="*/ 0 w 2314811"/>
              <a:gd name="connsiteY0" fmla="*/ 1193996 h 2387991"/>
              <a:gd name="connsiteX1" fmla="*/ 1157406 w 2314811"/>
              <a:gd name="connsiteY1" fmla="*/ 0 h 2387991"/>
              <a:gd name="connsiteX2" fmla="*/ 2314812 w 2314811"/>
              <a:gd name="connsiteY2" fmla="*/ 1193996 h 2387991"/>
              <a:gd name="connsiteX3" fmla="*/ 1157406 w 2314811"/>
              <a:gd name="connsiteY3" fmla="*/ 2387992 h 2387991"/>
              <a:gd name="connsiteX4" fmla="*/ 0 w 2314811"/>
              <a:gd name="connsiteY4" fmla="*/ 1193996 h 2387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4811" h="2387991">
                <a:moveTo>
                  <a:pt x="0" y="1193996"/>
                </a:moveTo>
                <a:cubicBezTo>
                  <a:pt x="0" y="534570"/>
                  <a:pt x="518188" y="0"/>
                  <a:pt x="1157406" y="0"/>
                </a:cubicBezTo>
                <a:cubicBezTo>
                  <a:pt x="1796624" y="0"/>
                  <a:pt x="2314812" y="534570"/>
                  <a:pt x="2314812" y="1193996"/>
                </a:cubicBezTo>
                <a:cubicBezTo>
                  <a:pt x="2314812" y="1853422"/>
                  <a:pt x="1796624" y="2387992"/>
                  <a:pt x="1157406" y="2387992"/>
                </a:cubicBezTo>
                <a:cubicBezTo>
                  <a:pt x="518188" y="2387992"/>
                  <a:pt x="0" y="1853422"/>
                  <a:pt x="0" y="1193996"/>
                </a:cubicBezTo>
                <a:close/>
              </a:path>
            </a:pathLst>
          </a:custGeom>
          <a:solidFill>
            <a:schemeClr val="accent1"/>
          </a:solidFill>
          <a:ln>
            <a:noFill/>
          </a:ln>
          <a:effectLst>
            <a:softEdge rad="12700"/>
          </a:effectLst>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359316" tIns="370033" rIns="359316" bIns="370033" numCol="1" spcCol="1270" anchor="ctr" anchorCtr="0">
            <a:noAutofit/>
          </a:bodyPr>
          <a:lstStyle/>
          <a:p>
            <a:pPr marL="0" lvl="0" indent="0" algn="ctr" defTabSz="711200">
              <a:lnSpc>
                <a:spcPct val="90000"/>
              </a:lnSpc>
              <a:spcBef>
                <a:spcPct val="0"/>
              </a:spcBef>
              <a:spcAft>
                <a:spcPct val="35000"/>
              </a:spcAft>
              <a:buNone/>
            </a:pPr>
            <a:r>
              <a:rPr lang="de-DE" sz="5000" b="1" kern="1200" dirty="0">
                <a:solidFill>
                  <a:schemeClr val="tx1"/>
                </a:solidFill>
              </a:rPr>
              <a:t>Viel Erfolg!</a:t>
            </a:r>
          </a:p>
        </p:txBody>
      </p:sp>
    </p:spTree>
    <p:extLst>
      <p:ext uri="{BB962C8B-B14F-4D97-AF65-F5344CB8AC3E}">
        <p14:creationId xmlns:p14="http://schemas.microsoft.com/office/powerpoint/2010/main" val="108999815"/>
      </p:ext>
    </p:extLst>
  </p:cSld>
  <p:clrMapOvr>
    <a:masterClrMapping/>
  </p:clrMapOvr>
  <mc:AlternateContent xmlns:mc="http://schemas.openxmlformats.org/markup-compatibility/2006" xmlns:p14="http://schemas.microsoft.com/office/powerpoint/2010/main">
    <mc:Choice Requires="p14">
      <p:transition spd="slow" p14:dur="2500" advClick="0" advTm="3000">
        <p:circle/>
      </p:transition>
    </mc:Choice>
    <mc:Fallback xmlns="">
      <p:transition spd="slow" advClick="0" advTm="3000">
        <p:circl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C7A4A-F08B-1F61-BE23-99917415441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078E2C8-0AB9-BABD-6FB3-6350B22E84EC}"/>
              </a:ext>
            </a:extLst>
          </p:cNvPr>
          <p:cNvSpPr>
            <a:spLocks noGrp="1"/>
          </p:cNvSpPr>
          <p:nvPr>
            <p:ph type="title"/>
          </p:nvPr>
        </p:nvSpPr>
        <p:spPr>
          <a:xfrm>
            <a:off x="235918" y="332656"/>
            <a:ext cx="5471344" cy="936104"/>
          </a:xfrm>
        </p:spPr>
        <p:txBody>
          <a:bodyPr/>
          <a:lstStyle/>
          <a:p>
            <a:r>
              <a:rPr lang="de-DE" sz="1800" dirty="0" err="1">
                <a:latin typeface="+mn-lt"/>
              </a:rPr>
              <a:t>BO</a:t>
            </a:r>
            <a:r>
              <a:rPr lang="de-DE" sz="1800" i="1" dirty="0" err="1">
                <a:latin typeface="+mn-lt"/>
              </a:rPr>
              <a:t>aktiv</a:t>
            </a:r>
            <a:endParaRPr lang="de-DE" sz="1800" dirty="0">
              <a:latin typeface="+mn-lt"/>
            </a:endParaRPr>
          </a:p>
        </p:txBody>
      </p:sp>
      <p:sp>
        <p:nvSpPr>
          <p:cNvPr id="3" name="Untertitel 2">
            <a:extLst>
              <a:ext uri="{FF2B5EF4-FFF2-40B4-BE49-F238E27FC236}">
                <a16:creationId xmlns:a16="http://schemas.microsoft.com/office/drawing/2014/main" id="{59CB3824-4B81-8A3C-3110-AA8B6EE85665}"/>
              </a:ext>
            </a:extLst>
          </p:cNvPr>
          <p:cNvSpPr>
            <a:spLocks noGrp="1"/>
          </p:cNvSpPr>
          <p:nvPr>
            <p:ph type="subTitle" idx="1"/>
          </p:nvPr>
        </p:nvSpPr>
        <p:spPr>
          <a:xfrm>
            <a:off x="212532" y="980728"/>
            <a:ext cx="5688632" cy="1296144"/>
          </a:xfrm>
        </p:spPr>
        <p:txBody>
          <a:bodyPr/>
          <a:lstStyle/>
          <a:p>
            <a:r>
              <a:rPr lang="de-DE" sz="3600" dirty="0"/>
              <a:t>Die ersten Schritte auf der Verfahrensplattform</a:t>
            </a:r>
          </a:p>
        </p:txBody>
      </p:sp>
      <p:sp>
        <p:nvSpPr>
          <p:cNvPr id="11" name="Textfeld 10">
            <a:extLst>
              <a:ext uri="{FF2B5EF4-FFF2-40B4-BE49-F238E27FC236}">
                <a16:creationId xmlns:a16="http://schemas.microsoft.com/office/drawing/2014/main" id="{EFCB7F8F-8E0C-FEAA-17C4-1EEF68BA8BF2}"/>
              </a:ext>
            </a:extLst>
          </p:cNvPr>
          <p:cNvSpPr txBox="1"/>
          <p:nvPr/>
        </p:nvSpPr>
        <p:spPr>
          <a:xfrm>
            <a:off x="212532" y="4844987"/>
            <a:ext cx="5024283" cy="646331"/>
          </a:xfrm>
          <a:prstGeom prst="rect">
            <a:avLst/>
          </a:prstGeom>
          <a:noFill/>
        </p:spPr>
        <p:txBody>
          <a:bodyPr wrap="square" rtlCol="0">
            <a:spAutoFit/>
          </a:bodyPr>
          <a:lstStyle/>
          <a:p>
            <a:endParaRPr lang="de-DE" sz="1200" dirty="0"/>
          </a:p>
          <a:p>
            <a:r>
              <a:rPr lang="de-DE" sz="1200" dirty="0"/>
              <a:t>Die Musik wurde mit der APP </a:t>
            </a:r>
            <a:r>
              <a:rPr lang="de-DE" sz="1200" dirty="0" err="1"/>
              <a:t>Suno</a:t>
            </a:r>
            <a:r>
              <a:rPr lang="de-DE" sz="1200" dirty="0"/>
              <a:t> (Pro) erstellt.</a:t>
            </a:r>
          </a:p>
          <a:p>
            <a:endParaRPr lang="de-DE" sz="1200" dirty="0"/>
          </a:p>
        </p:txBody>
      </p:sp>
      <p:grpSp>
        <p:nvGrpSpPr>
          <p:cNvPr id="9" name="Gruppieren 8" descr="Logo von „BOaktiv“ mit dem Schriftzug „auf Deinem Weg in den Beruf“. Links befindet sich ein kreisförmiges, mehrfarbiges Segmentdesign in Blau-, Türkis-, Grün-, Gelb-, Lila- und Pinktönen, welche den Farben der Kompetenzbereichen entsprechen.  „BO“ ist fett gedruckt, „aktiv“ in kursiver Schrift dargestellt.">
            <a:extLst>
              <a:ext uri="{FF2B5EF4-FFF2-40B4-BE49-F238E27FC236}">
                <a16:creationId xmlns:a16="http://schemas.microsoft.com/office/drawing/2014/main" id="{B0289583-77D9-636B-C2A4-C87D2DC7896A}"/>
              </a:ext>
            </a:extLst>
          </p:cNvPr>
          <p:cNvGrpSpPr/>
          <p:nvPr/>
        </p:nvGrpSpPr>
        <p:grpSpPr>
          <a:xfrm>
            <a:off x="6100336" y="-27384"/>
            <a:ext cx="6260360" cy="6895842"/>
            <a:chOff x="6100336" y="-27384"/>
            <a:chExt cx="6260360" cy="6895842"/>
          </a:xfrm>
        </p:grpSpPr>
        <p:grpSp>
          <p:nvGrpSpPr>
            <p:cNvPr id="8" name="Gruppieren 7">
              <a:extLst>
                <a:ext uri="{FF2B5EF4-FFF2-40B4-BE49-F238E27FC236}">
                  <a16:creationId xmlns:a16="http://schemas.microsoft.com/office/drawing/2014/main" id="{1FA87BC8-8416-54C1-74BB-71F2FB78970F}"/>
                </a:ext>
              </a:extLst>
            </p:cNvPr>
            <p:cNvGrpSpPr/>
            <p:nvPr/>
          </p:nvGrpSpPr>
          <p:grpSpPr>
            <a:xfrm>
              <a:off x="6100336" y="-27384"/>
              <a:ext cx="6260360" cy="6895842"/>
              <a:chOff x="6096000" y="0"/>
              <a:chExt cx="6096000" cy="6858000"/>
            </a:xfrm>
          </p:grpSpPr>
          <p:sp>
            <p:nvSpPr>
              <p:cNvPr id="6" name="Rechteck 5" descr="weißer Hintergrund">
                <a:extLst>
                  <a:ext uri="{FF2B5EF4-FFF2-40B4-BE49-F238E27FC236}">
                    <a16:creationId xmlns:a16="http://schemas.microsoft.com/office/drawing/2014/main" id="{88824C2F-CF18-F359-259A-222794BF58B2}"/>
                  </a:ext>
                </a:extLst>
              </p:cNvPr>
              <p:cNvSpPr/>
              <p:nvPr/>
            </p:nvSpPr>
            <p:spPr>
              <a:xfrm>
                <a:off x="6096000" y="0"/>
                <a:ext cx="6096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C8A26F65-84A6-063C-DDA0-753784301739}"/>
                  </a:ext>
                </a:extLst>
              </p:cNvPr>
              <p:cNvPicPr>
                <a:picLocks noChangeAspect="1"/>
              </p:cNvPicPr>
              <p:nvPr/>
            </p:nvPicPr>
            <p:blipFill>
              <a:blip r:embed="rId3"/>
              <a:stretch>
                <a:fillRect/>
              </a:stretch>
            </p:blipFill>
            <p:spPr>
              <a:xfrm>
                <a:off x="7253287" y="2276872"/>
                <a:ext cx="3781425" cy="2114550"/>
              </a:xfrm>
              <a:prstGeom prst="rect">
                <a:avLst/>
              </a:prstGeom>
            </p:spPr>
          </p:pic>
        </p:grpSp>
        <p:pic>
          <p:nvPicPr>
            <p:cNvPr id="10" name="Grafik 9">
              <a:extLst>
                <a:ext uri="{FF2B5EF4-FFF2-40B4-BE49-F238E27FC236}">
                  <a16:creationId xmlns:a16="http://schemas.microsoft.com/office/drawing/2014/main" id="{233144B4-515E-1174-7B0C-7C9EE812C761}"/>
                </a:ext>
              </a:extLst>
            </p:cNvPr>
            <p:cNvPicPr>
              <a:picLocks noChangeAspect="1"/>
            </p:cNvPicPr>
            <p:nvPr/>
          </p:nvPicPr>
          <p:blipFill>
            <a:blip r:embed="rId4" cstate="print">
              <a:extLst>
                <a:ext uri="{28A0092B-C50C-407E-A947-70E740481C1C}">
                  <a14:useLocalDpi xmlns:a14="http://schemas.microsoft.com/office/drawing/2010/main" val="0"/>
                </a:ext>
              </a:extLst>
            </a:blip>
            <a:srcRect l="24226" t="21017" r="20531" b="21410"/>
            <a:stretch/>
          </p:blipFill>
          <p:spPr>
            <a:xfrm>
              <a:off x="6536519" y="1553878"/>
              <a:ext cx="5655481" cy="3315282"/>
            </a:xfrm>
            <a:prstGeom prst="rect">
              <a:avLst/>
            </a:prstGeom>
          </p:spPr>
        </p:pic>
      </p:grpSp>
    </p:spTree>
    <p:extLst>
      <p:ext uri="{BB962C8B-B14F-4D97-AF65-F5344CB8AC3E}">
        <p14:creationId xmlns:p14="http://schemas.microsoft.com/office/powerpoint/2010/main" val="533390359"/>
      </p:ext>
    </p:extLst>
  </p:cSld>
  <p:clrMapOvr>
    <a:masterClrMapping/>
  </p:clrMapOvr>
  <p:transition spd="slow" advTm="6000">
    <p:push/>
  </p:transition>
</p:sld>
</file>

<file path=ppt/theme/theme1.xml><?xml version="1.0" encoding="utf-8"?>
<a:theme xmlns:a="http://schemas.openxmlformats.org/drawingml/2006/main" name="Office">
  <a:themeElements>
    <a:clrScheme name="Baden Wuerttemberg - Farben">
      <a:dk1>
        <a:srgbClr val="2A2623"/>
      </a:dk1>
      <a:lt1>
        <a:srgbClr val="FFFFFF"/>
      </a:lt1>
      <a:dk2>
        <a:srgbClr val="44546A"/>
      </a:dk2>
      <a:lt2>
        <a:srgbClr val="D7D2D1"/>
      </a:lt2>
      <a:accent1>
        <a:srgbClr val="FFFC00"/>
      </a:accent1>
      <a:accent2>
        <a:srgbClr val="D7D2D1"/>
      </a:accent2>
      <a:accent3>
        <a:srgbClr val="817C7C"/>
      </a:accent3>
      <a:accent4>
        <a:srgbClr val="2A2623"/>
      </a:accent4>
      <a:accent5>
        <a:srgbClr val="0DAAD5"/>
      </a:accent5>
      <a:accent6>
        <a:srgbClr val="136A8D"/>
      </a:accent6>
      <a:hlink>
        <a:srgbClr val="0563C1"/>
      </a:hlink>
      <a:folHlink>
        <a:srgbClr val="954F72"/>
      </a:folHlink>
    </a:clrScheme>
    <a:fontScheme name="Baden Württemberg - Schriften">
      <a:majorFont>
        <a:latin typeface="BaWue Serif"/>
        <a:ea typeface=""/>
        <a:cs typeface=""/>
      </a:majorFont>
      <a:minorFont>
        <a:latin typeface="BaWu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Baden Wuerttemberg - Farben">
        <a:dk1>
          <a:srgbClr val="2A2623"/>
        </a:dk1>
        <a:lt1>
          <a:srgbClr val="FFFFFF"/>
        </a:lt1>
        <a:dk2>
          <a:srgbClr val="44546A"/>
        </a:dk2>
        <a:lt2>
          <a:srgbClr val="D7D2D1"/>
        </a:lt2>
        <a:accent1>
          <a:srgbClr val="FFFC00"/>
        </a:accent1>
        <a:accent2>
          <a:srgbClr val="D7D2D1"/>
        </a:accent2>
        <a:accent3>
          <a:srgbClr val="817C7C"/>
        </a:accent3>
        <a:accent4>
          <a:srgbClr val="2A2623"/>
        </a:accent4>
        <a:accent5>
          <a:srgbClr val="0DAAD5"/>
        </a:accent5>
        <a:accent6>
          <a:srgbClr val="136A8D"/>
        </a:accent6>
        <a:hlink>
          <a:srgbClr val="0563C1"/>
        </a:hlink>
        <a:folHlink>
          <a:srgbClr val="954F72"/>
        </a:folHlink>
      </a:clrScheme>
    </a:extraClrScheme>
  </a:extraClrSchemeLst>
  <a:custClrLst>
    <a:custClr name="Schriftfarbe Dunkel">
      <a:srgbClr val="2A2623"/>
    </a:custClr>
    <a:custClr name="Weiß / Schriftfarbe Weiß">
      <a:srgbClr val="FFFFFF"/>
    </a:custClr>
    <a:custClr name="Gelb">
      <a:srgbClr val="FFFC00"/>
    </a:custClr>
    <a:custClr name="Hellgrau">
      <a:srgbClr val="D7D2D1"/>
    </a:custClr>
    <a:custClr name="Grau">
      <a:srgbClr val="817C7C"/>
    </a:custClr>
    <a:custClr name="Dunkelgrau">
      <a:srgbClr val="2A2623"/>
    </a:custClr>
    <a:custClr name="Hellblau">
      <a:srgbClr val="0DAAD5"/>
    </a:custClr>
    <a:custClr name="Blau">
      <a:srgbClr val="136A8D"/>
    </a:custClr>
    <a:custClr name="Hellgrün">
      <a:srgbClr val="85D60A"/>
    </a:custClr>
    <a:custClr name="Dunkelgrün">
      <a:srgbClr val="4D7F0A"/>
    </a:custClr>
  </a:custClrLst>
  <a:extLst>
    <a:ext uri="{05A4C25C-085E-4340-85A3-A5531E510DB2}">
      <thm15:themeFamily xmlns:thm15="http://schemas.microsoft.com/office/thememl/2012/main" name="BaWue_16x9_001_001-000-001c-01.potx" id="{22F4A521-DFDC-497D-A1F1-85B91F41D2EF}" vid="{A97D64BA-1CC1-47F7-9C72-FFB29F0530BF}"/>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BaWue_16x9</Template>
  <TotalTime>0</TotalTime>
  <Words>1105</Words>
  <Application>Microsoft Office PowerPoint</Application>
  <PresentationFormat>Breitbild</PresentationFormat>
  <Paragraphs>163</Paragraphs>
  <Slides>38</Slides>
  <Notes>37</Notes>
  <HiddenSlides>0</HiddenSlides>
  <MMClips>32</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38</vt:i4>
      </vt:variant>
    </vt:vector>
  </HeadingPairs>
  <TitlesOfParts>
    <vt:vector size="48" baseType="lpstr">
      <vt:lpstr>Arial</vt:lpstr>
      <vt:lpstr>BaWue Sans</vt:lpstr>
      <vt:lpstr>BaWue Serif</vt:lpstr>
      <vt:lpstr>Calibri</vt:lpstr>
      <vt:lpstr>Calibri Light</vt:lpstr>
      <vt:lpstr>Segoe UI</vt:lpstr>
      <vt:lpstr>Times New Roman</vt:lpstr>
      <vt:lpstr>Wingdings</vt:lpstr>
      <vt:lpstr>Office</vt:lpstr>
      <vt:lpstr>Benutzerdefiniertes Design</vt:lpstr>
      <vt:lpstr>PowerPoint-Präsentation</vt:lpstr>
      <vt:lpstr>BOaktiv</vt:lpstr>
      <vt:lpstr>Inhalt</vt:lpstr>
      <vt:lpstr>Die Kompetenzbereiche </vt:lpstr>
      <vt:lpstr>Merkmalskatalog (1)</vt:lpstr>
      <vt:lpstr>Merkmalskatalog (2)</vt:lpstr>
      <vt:lpstr>Merkmalskatalog (3)</vt:lpstr>
      <vt:lpstr>Merkmalskatalog (4)</vt:lpstr>
      <vt:lpstr>Merkmalskatalog (5)</vt:lpstr>
      <vt:lpstr>Kompetenzraster (1)</vt:lpstr>
      <vt:lpstr>Kompetenzraster (2)</vt:lpstr>
      <vt:lpstr>Kompetenzraster (3)</vt:lpstr>
      <vt:lpstr>Kompetenzraster (4)</vt:lpstr>
      <vt:lpstr>Kompetenzraster (5)</vt:lpstr>
      <vt:lpstr>Kompetenzen – was wäre ohne sie?</vt:lpstr>
      <vt:lpstr>Kompetenzen – was wäre ohne sie?</vt:lpstr>
      <vt:lpstr>Kompetenzentwicklung in allen Fächern …</vt:lpstr>
      <vt:lpstr>Aufgaben auf der Plattform (1)</vt:lpstr>
      <vt:lpstr>Aufgaben auf der Plattform (2)</vt:lpstr>
      <vt:lpstr>Deutsch Sek. I – Leitperspektive BO (1)</vt:lpstr>
      <vt:lpstr>Deutsch Sek. I – Leitperspektive BO (2)</vt:lpstr>
      <vt:lpstr>Kompetenzmerkmal (1)</vt:lpstr>
      <vt:lpstr>Kompetenzmerkmal (2)</vt:lpstr>
      <vt:lpstr>Kompetenzmerkmal (3)</vt:lpstr>
      <vt:lpstr>Deutsch Sek I – Prozessbezogene Kompetenzen</vt:lpstr>
      <vt:lpstr>Deutsch Sek I – Inhaltsbezogene Kompetenzen (1)</vt:lpstr>
      <vt:lpstr>Deutsch Sek I – Inhaltsbezogene Kompetenzen (2)</vt:lpstr>
      <vt:lpstr>Deutsch Sek I – Inhaltsbezogene Kompetenzen (3)</vt:lpstr>
      <vt:lpstr>Deutsch Sek I – Inhaltsbezogene Kompetenzen (4)</vt:lpstr>
      <vt:lpstr>BOaktiv - fachintegrativ</vt:lpstr>
      <vt:lpstr>Taskcard Qualitätsrahmen BO (1)</vt:lpstr>
      <vt:lpstr>Taskcard Qualitätsrahmen BO (2)</vt:lpstr>
      <vt:lpstr>BOaktiv fachintegrativ</vt:lpstr>
      <vt:lpstr>In aller Kürze…</vt:lpstr>
      <vt:lpstr>Fortbildungskonzeption BO am ZSL</vt:lpstr>
      <vt:lpstr>Fortbildungskonzeption BOaktiv am ZSL</vt:lpstr>
      <vt:lpstr>PowerPoint-Präsentation</vt:lpstr>
      <vt:lpstr>BOaktiv</vt:lpstr>
    </vt:vector>
  </TitlesOfParts>
  <Company>BITBW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Das Land der Kontraste</dc:title>
  <dc:creator>Burgert, Julian Benedikt (KM)</dc:creator>
  <dc:description>Microsoft Office 2016 | PowerPoint</dc:description>
  <cp:lastModifiedBy>tobias remmlinger</cp:lastModifiedBy>
  <cp:revision>82</cp:revision>
  <dcterms:created xsi:type="dcterms:W3CDTF">2024-09-19T10:54:29Z</dcterms:created>
  <dcterms:modified xsi:type="dcterms:W3CDTF">2026-09-29T07:56:58Z</dcterms:modified>
  <cp:version>1.0.0</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lpwstr>1.0.0</vt:lpwstr>
  </property>
  <property fmtid="{D5CDD505-2E9C-101B-9397-08002B2CF9AE}" pid="3" name="Build">
    <vt:lpwstr>001-000-002</vt:lpwstr>
  </property>
  <property fmtid="{D5CDD505-2E9C-101B-9397-08002B2CF9AE}" pid="4" name="Erstellt von">
    <vt:lpwstr>office implementation | Strichpunkt</vt:lpwstr>
  </property>
  <property fmtid="{D5CDD505-2E9C-101B-9397-08002B2CF9AE}" pid="5" name="Erstellt am">
    <vt:lpwstr>15.07.2024</vt:lpwstr>
  </property>
  <property fmtid="{D5CDD505-2E9C-101B-9397-08002B2CF9AE}" pid="6" name="Autor">
    <vt:lpwstr>Clemens Morfeld</vt:lpwstr>
  </property>
  <property fmtid="{D5CDD505-2E9C-101B-9397-08002B2CF9AE}" pid="7" name="Stand">
    <vt:lpwstr>18.07.2024</vt:lpwstr>
  </property>
</Properties>
</file>